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267" r:id="rId3"/>
    <p:sldId id="290" r:id="rId4"/>
    <p:sldId id="291" r:id="rId5"/>
    <p:sldId id="295" r:id="rId6"/>
    <p:sldId id="300" r:id="rId7"/>
    <p:sldId id="296" r:id="rId8"/>
    <p:sldId id="301" r:id="rId9"/>
    <p:sldId id="297" r:id="rId10"/>
    <p:sldId id="298" r:id="rId11"/>
    <p:sldId id="299" r:id="rId12"/>
    <p:sldId id="303" r:id="rId13"/>
    <p:sldId id="292" r:id="rId14"/>
    <p:sldId id="305" r:id="rId15"/>
    <p:sldId id="306" r:id="rId16"/>
    <p:sldId id="293" r:id="rId17"/>
    <p:sldId id="28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C4FEC-D409-4271-AD5F-6AD1FE2E0E8E}" v="361" dt="2022-06-01T19:18:09.268"/>
    <p1510:client id="{F408587B-0371-46EE-A1D0-E1030BCED0E9}" v="224" dt="2022-06-02T01:53:1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ALONSO CASELLA" userId="46b56f6a29d33616" providerId="LiveId" clId="{F408587B-0371-46EE-A1D0-E1030BCED0E9}"/>
    <pc:docChg chg="undo custSel modSld">
      <pc:chgData name="JOÃO ALONSO CASELLA" userId="46b56f6a29d33616" providerId="LiveId" clId="{F408587B-0371-46EE-A1D0-E1030BCED0E9}" dt="2022-06-02T01:53:13.638" v="1101"/>
      <pc:docMkLst>
        <pc:docMk/>
      </pc:docMkLst>
      <pc:sldChg chg="addSp delSp modSp modTransition modAnim">
        <pc:chgData name="JOÃO ALONSO CASELLA" userId="46b56f6a29d33616" providerId="LiveId" clId="{F408587B-0371-46EE-A1D0-E1030BCED0E9}" dt="2022-06-02T01:41:26.642" v="1065"/>
        <pc:sldMkLst>
          <pc:docMk/>
          <pc:sldMk cId="2443086970" sldId="267"/>
        </pc:sldMkLst>
        <pc:picChg chg="add del mod">
          <ac:chgData name="JOÃO ALONSO CASELLA" userId="46b56f6a29d33616" providerId="LiveId" clId="{F408587B-0371-46EE-A1D0-E1030BCED0E9}" dt="2022-06-02T01:40:37.314" v="1058"/>
          <ac:picMkLst>
            <pc:docMk/>
            <pc:sldMk cId="2443086970" sldId="267"/>
            <ac:picMk id="3" creationId="{6B6EC4F2-89CC-B7BD-A190-318BE524C1D0}"/>
          </ac:picMkLst>
        </pc:picChg>
        <pc:picChg chg="add del mod">
          <ac:chgData name="JOÃO ALONSO CASELLA" userId="46b56f6a29d33616" providerId="LiveId" clId="{F408587B-0371-46EE-A1D0-E1030BCED0E9}" dt="2022-06-02T01:40:44.119" v="1060"/>
          <ac:picMkLst>
            <pc:docMk/>
            <pc:sldMk cId="2443086970" sldId="267"/>
            <ac:picMk id="7" creationId="{95A8F05E-3CE3-DB58-FC5C-9BD13396BCAC}"/>
          </ac:picMkLst>
        </pc:picChg>
        <pc:picChg chg="add del mod">
          <ac:chgData name="JOÃO ALONSO CASELLA" userId="46b56f6a29d33616" providerId="LiveId" clId="{F408587B-0371-46EE-A1D0-E1030BCED0E9}" dt="2022-06-02T01:40:50.132" v="1062"/>
          <ac:picMkLst>
            <pc:docMk/>
            <pc:sldMk cId="2443086970" sldId="267"/>
            <ac:picMk id="22" creationId="{19E50D9B-53A4-D6D1-D621-E24B41729A34}"/>
          </ac:picMkLst>
        </pc:picChg>
        <pc:picChg chg="add del mod">
          <ac:chgData name="JOÃO ALONSO CASELLA" userId="46b56f6a29d33616" providerId="LiveId" clId="{F408587B-0371-46EE-A1D0-E1030BCED0E9}" dt="2022-06-02T01:40:57.306" v="1064"/>
          <ac:picMkLst>
            <pc:docMk/>
            <pc:sldMk cId="2443086970" sldId="267"/>
            <ac:picMk id="23" creationId="{CA9CD62D-D75F-8D6A-A843-5528A8C3F841}"/>
          </ac:picMkLst>
        </pc:picChg>
        <pc:picChg chg="add mod">
          <ac:chgData name="JOÃO ALONSO CASELLA" userId="46b56f6a29d33616" providerId="LiveId" clId="{F408587B-0371-46EE-A1D0-E1030BCED0E9}" dt="2022-06-02T01:41:26.642" v="1065"/>
          <ac:picMkLst>
            <pc:docMk/>
            <pc:sldMk cId="2443086970" sldId="267"/>
            <ac:picMk id="24" creationId="{62311B4B-88D5-2491-BCA2-7262B4BE38AA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0:30.767" v="1057"/>
        <pc:sldMkLst>
          <pc:docMk/>
          <pc:sldMk cId="606171159" sldId="288"/>
        </pc:sldMkLst>
        <pc:picChg chg="add del mod">
          <ac:chgData name="JOÃO ALONSO CASELLA" userId="46b56f6a29d33616" providerId="LiveId" clId="{F408587B-0371-46EE-A1D0-E1030BCED0E9}" dt="2022-06-02T00:52:45.092" v="1004"/>
          <ac:picMkLst>
            <pc:docMk/>
            <pc:sldMk cId="606171159" sldId="288"/>
            <ac:picMk id="3" creationId="{D6DAD5F2-83FD-2135-A2B7-1ED2D3A3B899}"/>
          </ac:picMkLst>
        </pc:picChg>
        <pc:picChg chg="add del mod">
          <ac:chgData name="JOÃO ALONSO CASELLA" userId="46b56f6a29d33616" providerId="LiveId" clId="{F408587B-0371-46EE-A1D0-E1030BCED0E9}" dt="2022-06-02T00:53:28.984" v="1006"/>
          <ac:picMkLst>
            <pc:docMk/>
            <pc:sldMk cId="606171159" sldId="288"/>
            <ac:picMk id="4" creationId="{519FA51B-4747-C66F-CE61-6850DF0A2773}"/>
          </ac:picMkLst>
        </pc:picChg>
        <pc:picChg chg="add del mod">
          <ac:chgData name="JOÃO ALONSO CASELLA" userId="46b56f6a29d33616" providerId="LiveId" clId="{F408587B-0371-46EE-A1D0-E1030BCED0E9}" dt="2022-06-02T01:40:20.003" v="1056"/>
          <ac:picMkLst>
            <pc:docMk/>
            <pc:sldMk cId="606171159" sldId="288"/>
            <ac:picMk id="5" creationId="{6B521D8C-D276-1E84-6B34-826716971F02}"/>
          </ac:picMkLst>
        </pc:picChg>
        <pc:picChg chg="add mod">
          <ac:chgData name="JOÃO ALONSO CASELLA" userId="46b56f6a29d33616" providerId="LiveId" clId="{F408587B-0371-46EE-A1D0-E1030BCED0E9}" dt="2022-06-02T01:40:30.767" v="1057"/>
          <ac:picMkLst>
            <pc:docMk/>
            <pc:sldMk cId="606171159" sldId="288"/>
            <ac:picMk id="6" creationId="{5B018425-B378-1634-B878-FB2D08138398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53:13.638" v="1101"/>
        <pc:sldMkLst>
          <pc:docMk/>
          <pc:sldMk cId="1290954816" sldId="289"/>
        </pc:sldMkLst>
        <pc:picChg chg="add del mod">
          <ac:chgData name="JOÃO ALONSO CASELLA" userId="46b56f6a29d33616" providerId="LiveId" clId="{F408587B-0371-46EE-A1D0-E1030BCED0E9}" dt="2022-06-02T01:52:58.714" v="1098"/>
          <ac:picMkLst>
            <pc:docMk/>
            <pc:sldMk cId="1290954816" sldId="289"/>
            <ac:picMk id="3" creationId="{3CC0270A-9CEE-16D9-A20D-04132D52079A}"/>
          </ac:picMkLst>
        </pc:picChg>
        <pc:picChg chg="add del mod">
          <ac:chgData name="JOÃO ALONSO CASELLA" userId="46b56f6a29d33616" providerId="LiveId" clId="{F408587B-0371-46EE-A1D0-E1030BCED0E9}" dt="2022-06-02T01:53:07.121" v="1100"/>
          <ac:picMkLst>
            <pc:docMk/>
            <pc:sldMk cId="1290954816" sldId="289"/>
            <ac:picMk id="4" creationId="{31DD6495-660F-A17A-1E42-A93DA3BA7A69}"/>
          </ac:picMkLst>
        </pc:picChg>
        <pc:picChg chg="add mod">
          <ac:chgData name="JOÃO ALONSO CASELLA" userId="46b56f6a29d33616" providerId="LiveId" clId="{F408587B-0371-46EE-A1D0-E1030BCED0E9}" dt="2022-06-02T01:53:13.638" v="1101"/>
          <ac:picMkLst>
            <pc:docMk/>
            <pc:sldMk cId="1290954816" sldId="289"/>
            <ac:picMk id="5" creationId="{13228393-7767-894A-9AA7-6EE53E87D683}"/>
          </ac:picMkLst>
        </pc:picChg>
      </pc:sldChg>
      <pc:sldChg chg="addSp delSp modSp mod modTransition modAnim">
        <pc:chgData name="JOÃO ALONSO CASELLA" userId="46b56f6a29d33616" providerId="LiveId" clId="{F408587B-0371-46EE-A1D0-E1030BCED0E9}" dt="2022-06-02T01:42:57.227" v="1069"/>
        <pc:sldMkLst>
          <pc:docMk/>
          <pc:sldMk cId="3347378155" sldId="290"/>
        </pc:sldMkLst>
        <pc:spChg chg="add mod">
          <ac:chgData name="JOÃO ALONSO CASELLA" userId="46b56f6a29d33616" providerId="LiveId" clId="{F408587B-0371-46EE-A1D0-E1030BCED0E9}" dt="2022-06-01T20:22:41.548" v="999" actId="1038"/>
          <ac:spMkLst>
            <pc:docMk/>
            <pc:sldMk cId="3347378155" sldId="290"/>
            <ac:spMk id="2" creationId="{AFA02EFE-0CFE-3EC9-5A91-6392463ADA9D}"/>
          </ac:spMkLst>
        </pc:spChg>
        <pc:graphicFrameChg chg="add mod">
          <ac:chgData name="JOÃO ALONSO CASELLA" userId="46b56f6a29d33616" providerId="LiveId" clId="{F408587B-0371-46EE-A1D0-E1030BCED0E9}" dt="2022-06-01T20:31:30.766" v="1001" actId="1076"/>
          <ac:graphicFrameMkLst>
            <pc:docMk/>
            <pc:sldMk cId="3347378155" sldId="290"/>
            <ac:graphicFrameMk id="23" creationId="{2FB816D6-01D3-C32C-1B1C-1E110FD9F280}"/>
          </ac:graphicFrameMkLst>
        </pc:graphicFrameChg>
        <pc:picChg chg="add del mod">
          <ac:chgData name="JOÃO ALONSO CASELLA" userId="46b56f6a29d33616" providerId="LiveId" clId="{F408587B-0371-46EE-A1D0-E1030BCED0E9}" dt="2022-06-02T01:41:31.595" v="1066"/>
          <ac:picMkLst>
            <pc:docMk/>
            <pc:sldMk cId="3347378155" sldId="290"/>
            <ac:picMk id="3" creationId="{DA3D23E7-C7A6-F0AD-BB96-6BA36C15A8CB}"/>
          </ac:picMkLst>
        </pc:picChg>
        <pc:picChg chg="add del mod">
          <ac:chgData name="JOÃO ALONSO CASELLA" userId="46b56f6a29d33616" providerId="LiveId" clId="{F408587B-0371-46EE-A1D0-E1030BCED0E9}" dt="2022-06-02T01:42:23.991" v="1068"/>
          <ac:picMkLst>
            <pc:docMk/>
            <pc:sldMk cId="3347378155" sldId="290"/>
            <ac:picMk id="5" creationId="{F7EB72CB-DF34-D8C7-4FC0-55FFBFF87322}"/>
          </ac:picMkLst>
        </pc:picChg>
        <pc:picChg chg="add mod">
          <ac:chgData name="JOÃO ALONSO CASELLA" userId="46b56f6a29d33616" providerId="LiveId" clId="{F408587B-0371-46EE-A1D0-E1030BCED0E9}" dt="2022-06-02T01:42:57.227" v="1069"/>
          <ac:picMkLst>
            <pc:docMk/>
            <pc:sldMk cId="3347378155" sldId="290"/>
            <ac:picMk id="6" creationId="{30B83F56-E748-A035-4D47-01504079F553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3:58.844" v="1073"/>
        <pc:sldMkLst>
          <pc:docMk/>
          <pc:sldMk cId="3144815216" sldId="291"/>
        </pc:sldMkLst>
        <pc:picChg chg="add del mod">
          <ac:chgData name="JOÃO ALONSO CASELLA" userId="46b56f6a29d33616" providerId="LiveId" clId="{F408587B-0371-46EE-A1D0-E1030BCED0E9}" dt="2022-06-02T01:43:01.117" v="1070"/>
          <ac:picMkLst>
            <pc:docMk/>
            <pc:sldMk cId="3144815216" sldId="291"/>
            <ac:picMk id="3" creationId="{40999C21-1500-23CB-0D1B-641C4787C675}"/>
          </ac:picMkLst>
        </pc:picChg>
        <pc:picChg chg="add del mod">
          <ac:chgData name="JOÃO ALONSO CASELLA" userId="46b56f6a29d33616" providerId="LiveId" clId="{F408587B-0371-46EE-A1D0-E1030BCED0E9}" dt="2022-06-02T01:43:44.505" v="1072"/>
          <ac:picMkLst>
            <pc:docMk/>
            <pc:sldMk cId="3144815216" sldId="291"/>
            <ac:picMk id="5" creationId="{F1BF2B6F-83E1-1BF0-86AE-8BC5F1CE1BA0}"/>
          </ac:picMkLst>
        </pc:picChg>
        <pc:picChg chg="add mod">
          <ac:chgData name="JOÃO ALONSO CASELLA" userId="46b56f6a29d33616" providerId="LiveId" clId="{F408587B-0371-46EE-A1D0-E1030BCED0E9}" dt="2022-06-02T01:43:58.844" v="1073"/>
          <ac:picMkLst>
            <pc:docMk/>
            <pc:sldMk cId="3144815216" sldId="291"/>
            <ac:picMk id="6" creationId="{54290C64-7391-89CD-D503-677B794FEB80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50:23.296" v="1091"/>
        <pc:sldMkLst>
          <pc:docMk/>
          <pc:sldMk cId="1786451227" sldId="292"/>
        </pc:sldMkLst>
        <pc:picChg chg="add del mod">
          <ac:chgData name="JOÃO ALONSO CASELLA" userId="46b56f6a29d33616" providerId="LiveId" clId="{F408587B-0371-46EE-A1D0-E1030BCED0E9}" dt="2022-06-02T01:18:25.431" v="1046"/>
          <ac:picMkLst>
            <pc:docMk/>
            <pc:sldMk cId="1786451227" sldId="292"/>
            <ac:picMk id="6" creationId="{558F69E1-3253-F03C-8A8D-608C61274C90}"/>
          </ac:picMkLst>
        </pc:picChg>
        <pc:picChg chg="add del mod">
          <ac:chgData name="JOÃO ALONSO CASELLA" userId="46b56f6a29d33616" providerId="LiveId" clId="{F408587B-0371-46EE-A1D0-E1030BCED0E9}" dt="2022-06-02T01:18:42.047" v="1048"/>
          <ac:picMkLst>
            <pc:docMk/>
            <pc:sldMk cId="1786451227" sldId="292"/>
            <ac:picMk id="7" creationId="{B67A5E1A-DC26-8F37-8F48-38FB8F24AD51}"/>
          </ac:picMkLst>
        </pc:picChg>
        <pc:picChg chg="add del mod">
          <ac:chgData name="JOÃO ALONSO CASELLA" userId="46b56f6a29d33616" providerId="LiveId" clId="{F408587B-0371-46EE-A1D0-E1030BCED0E9}" dt="2022-06-02T01:49:49.450" v="1090"/>
          <ac:picMkLst>
            <pc:docMk/>
            <pc:sldMk cId="1786451227" sldId="292"/>
            <ac:picMk id="23" creationId="{9B3110FE-7394-96F4-A258-67F6D2A4A882}"/>
          </ac:picMkLst>
        </pc:picChg>
        <pc:picChg chg="add mod">
          <ac:chgData name="JOÃO ALONSO CASELLA" userId="46b56f6a29d33616" providerId="LiveId" clId="{F408587B-0371-46EE-A1D0-E1030BCED0E9}" dt="2022-06-02T01:50:23.296" v="1091"/>
          <ac:picMkLst>
            <pc:docMk/>
            <pc:sldMk cId="1786451227" sldId="292"/>
            <ac:picMk id="24" creationId="{3F44C007-7F03-F647-D01F-CB6C964325B1}"/>
          </ac:picMkLst>
        </pc:picChg>
      </pc:sldChg>
      <pc:sldChg chg="addSp delSp modSp mod modTransition modAnim">
        <pc:chgData name="JOÃO ALONSO CASELLA" userId="46b56f6a29d33616" providerId="LiveId" clId="{F408587B-0371-46EE-A1D0-E1030BCED0E9}" dt="2022-06-02T01:52:55.218" v="1097"/>
        <pc:sldMkLst>
          <pc:docMk/>
          <pc:sldMk cId="1158893847" sldId="293"/>
        </pc:sldMkLst>
        <pc:spChg chg="add mod">
          <ac:chgData name="JOÃO ALONSO CASELLA" userId="46b56f6a29d33616" providerId="LiveId" clId="{F408587B-0371-46EE-A1D0-E1030BCED0E9}" dt="2022-06-01T20:21:55.566" v="948" actId="123"/>
          <ac:spMkLst>
            <pc:docMk/>
            <pc:sldMk cId="1158893847" sldId="293"/>
            <ac:spMk id="2" creationId="{10F14419-1A75-CAD1-B125-FA61D504FBB8}"/>
          </ac:spMkLst>
        </pc:spChg>
        <pc:spChg chg="add mod">
          <ac:chgData name="JOÃO ALONSO CASELLA" userId="46b56f6a29d33616" providerId="LiveId" clId="{F408587B-0371-46EE-A1D0-E1030BCED0E9}" dt="2022-06-01T20:10:16.984" v="545" actId="571"/>
          <ac:spMkLst>
            <pc:docMk/>
            <pc:sldMk cId="1158893847" sldId="293"/>
            <ac:spMk id="33" creationId="{540297D6-BD86-AADE-011B-78238649A6C1}"/>
          </ac:spMkLst>
        </pc:spChg>
        <pc:spChg chg="add mod">
          <ac:chgData name="JOÃO ALONSO CASELLA" userId="46b56f6a29d33616" providerId="LiveId" clId="{F408587B-0371-46EE-A1D0-E1030BCED0E9}" dt="2022-06-01T20:10:27.395" v="548" actId="571"/>
          <ac:spMkLst>
            <pc:docMk/>
            <pc:sldMk cId="1158893847" sldId="293"/>
            <ac:spMk id="34" creationId="{5635DC06-7437-0AB7-BF61-BA31B3D00A97}"/>
          </ac:spMkLst>
        </pc:spChg>
        <pc:grpChg chg="add mod">
          <ac:chgData name="JOÃO ALONSO CASELLA" userId="46b56f6a29d33616" providerId="LiveId" clId="{F408587B-0371-46EE-A1D0-E1030BCED0E9}" dt="2022-06-01T20:21:29.372" v="920" actId="164"/>
          <ac:grpSpMkLst>
            <pc:docMk/>
            <pc:sldMk cId="1158893847" sldId="293"/>
            <ac:grpSpMk id="3" creationId="{95CB2B0A-EAE9-1F9A-D714-074289AFB744}"/>
          </ac:grpSpMkLst>
        </pc:grpChg>
        <pc:grpChg chg="add mod">
          <ac:chgData name="JOÃO ALONSO CASELLA" userId="46b56f6a29d33616" providerId="LiveId" clId="{F408587B-0371-46EE-A1D0-E1030BCED0E9}" dt="2022-06-01T20:22:08.893" v="976" actId="1036"/>
          <ac:grpSpMkLst>
            <pc:docMk/>
            <pc:sldMk cId="1158893847" sldId="293"/>
            <ac:grpSpMk id="5" creationId="{CB0E8C63-533A-E739-D3C6-BB5F41BF12A8}"/>
          </ac:grpSpMkLst>
        </pc:grpChg>
        <pc:grpChg chg="add del mod">
          <ac:chgData name="JOÃO ALONSO CASELLA" userId="46b56f6a29d33616" providerId="LiveId" clId="{F408587B-0371-46EE-A1D0-E1030BCED0E9}" dt="2022-06-01T20:21:12.584" v="903" actId="20577"/>
          <ac:grpSpMkLst>
            <pc:docMk/>
            <pc:sldMk cId="1158893847" sldId="293"/>
            <ac:grpSpMk id="23" creationId="{1F2703FF-6A8E-BD01-96D7-85D77648BA34}"/>
          </ac:grpSpMkLst>
        </pc:grpChg>
        <pc:picChg chg="add del mod">
          <ac:chgData name="JOÃO ALONSO CASELLA" userId="46b56f6a29d33616" providerId="LiveId" clId="{F408587B-0371-46EE-A1D0-E1030BCED0E9}" dt="2022-06-02T01:21:41.587" v="1053"/>
          <ac:picMkLst>
            <pc:docMk/>
            <pc:sldMk cId="1158893847" sldId="293"/>
            <ac:picMk id="6" creationId="{27A9D389-16B4-6D64-5C92-CA4C4E09BF1B}"/>
          </ac:picMkLst>
        </pc:picChg>
        <pc:picChg chg="add del mod">
          <ac:chgData name="JOÃO ALONSO CASELLA" userId="46b56f6a29d33616" providerId="LiveId" clId="{F408587B-0371-46EE-A1D0-E1030BCED0E9}" dt="2022-06-02T01:51:44.372" v="1096"/>
          <ac:picMkLst>
            <pc:docMk/>
            <pc:sldMk cId="1158893847" sldId="293"/>
            <ac:picMk id="7" creationId="{534BFCAF-78F6-3BD3-ED7C-43D5DD2F3DF9}"/>
          </ac:picMkLst>
        </pc:picChg>
        <pc:picChg chg="add mod">
          <ac:chgData name="JOÃO ALONSO CASELLA" userId="46b56f6a29d33616" providerId="LiveId" clId="{F408587B-0371-46EE-A1D0-E1030BCED0E9}" dt="2022-06-02T01:52:55.218" v="1097"/>
          <ac:picMkLst>
            <pc:docMk/>
            <pc:sldMk cId="1158893847" sldId="293"/>
            <ac:picMk id="24" creationId="{B51CBB40-D0E3-B4D4-CD2D-99C78507A3AC}"/>
          </ac:picMkLst>
        </pc:picChg>
        <pc:picChg chg="del mod">
          <ac:chgData name="JOÃO ALONSO CASELLA" userId="46b56f6a29d33616" providerId="LiveId" clId="{F408587B-0371-46EE-A1D0-E1030BCED0E9}" dt="2022-06-01T20:10:08.735" v="542" actId="478"/>
          <ac:picMkLst>
            <pc:docMk/>
            <pc:sldMk cId="1158893847" sldId="293"/>
            <ac:picMk id="24" creationId="{F118EF73-67D4-DC8D-7CA9-32CD1F947714}"/>
          </ac:picMkLst>
        </pc:picChg>
        <pc:picChg chg="del mod">
          <ac:chgData name="JOÃO ALONSO CASELLA" userId="46b56f6a29d33616" providerId="LiveId" clId="{F408587B-0371-46EE-A1D0-E1030BCED0E9}" dt="2022-06-01T20:10:05.709" v="541" actId="478"/>
          <ac:picMkLst>
            <pc:docMk/>
            <pc:sldMk cId="1158893847" sldId="293"/>
            <ac:picMk id="25" creationId="{C786A76F-00C3-746E-9E57-AC4FA819BA4C}"/>
          </ac:picMkLst>
        </pc:picChg>
        <pc:picChg chg="add mod">
          <ac:chgData name="JOÃO ALONSO CASELLA" userId="46b56f6a29d33616" providerId="LiveId" clId="{F408587B-0371-46EE-A1D0-E1030BCED0E9}" dt="2022-06-01T20:21:29.372" v="920" actId="164"/>
          <ac:picMkLst>
            <pc:docMk/>
            <pc:sldMk cId="1158893847" sldId="293"/>
            <ac:picMk id="26" creationId="{D5B7FB5C-C683-9BE7-8DC8-1A3C9B5ACDC2}"/>
          </ac:picMkLst>
        </pc:picChg>
        <pc:picChg chg="del mod">
          <ac:chgData name="JOÃO ALONSO CASELLA" userId="46b56f6a29d33616" providerId="LiveId" clId="{F408587B-0371-46EE-A1D0-E1030BCED0E9}" dt="2022-06-01T20:10:01.607" v="540" actId="478"/>
          <ac:picMkLst>
            <pc:docMk/>
            <pc:sldMk cId="1158893847" sldId="293"/>
            <ac:picMk id="26" creationId="{EAB1A6D7-C90C-BB34-75DD-8C07E9831DFB}"/>
          </ac:picMkLst>
        </pc:picChg>
        <pc:picChg chg="mod topLvl">
          <ac:chgData name="JOÃO ALONSO CASELLA" userId="46b56f6a29d33616" providerId="LiveId" clId="{F408587B-0371-46EE-A1D0-E1030BCED0E9}" dt="2022-06-01T20:21:12.584" v="903" actId="20577"/>
          <ac:picMkLst>
            <pc:docMk/>
            <pc:sldMk cId="1158893847" sldId="293"/>
            <ac:picMk id="27" creationId="{135D7483-76F7-6B12-B103-214EEB749198}"/>
          </ac:picMkLst>
        </pc:picChg>
        <pc:picChg chg="del mod">
          <ac:chgData name="JOÃO ALONSO CASELLA" userId="46b56f6a29d33616" providerId="LiveId" clId="{F408587B-0371-46EE-A1D0-E1030BCED0E9}" dt="2022-06-01T20:09:41.425" v="533" actId="478"/>
          <ac:picMkLst>
            <pc:docMk/>
            <pc:sldMk cId="1158893847" sldId="293"/>
            <ac:picMk id="28" creationId="{340A6555-9F2C-0D34-CF8D-567DA2BF7B70}"/>
          </ac:picMkLst>
        </pc:picChg>
        <pc:picChg chg="mod topLvl">
          <ac:chgData name="JOÃO ALONSO CASELLA" userId="46b56f6a29d33616" providerId="LiveId" clId="{F408587B-0371-46EE-A1D0-E1030BCED0E9}" dt="2022-06-01T20:21:12.584" v="903" actId="20577"/>
          <ac:picMkLst>
            <pc:docMk/>
            <pc:sldMk cId="1158893847" sldId="293"/>
            <ac:picMk id="29" creationId="{A6197554-3F9E-B6CD-FF77-18E563800AE5}"/>
          </ac:picMkLst>
        </pc:picChg>
        <pc:picChg chg="mod topLvl">
          <ac:chgData name="JOÃO ALONSO CASELLA" userId="46b56f6a29d33616" providerId="LiveId" clId="{F408587B-0371-46EE-A1D0-E1030BCED0E9}" dt="2022-06-01T20:21:46.693" v="947" actId="1036"/>
          <ac:picMkLst>
            <pc:docMk/>
            <pc:sldMk cId="1158893847" sldId="293"/>
            <ac:picMk id="30" creationId="{549DB967-8AA5-713A-6645-688654FB01FE}"/>
          </ac:picMkLst>
        </pc:picChg>
        <pc:picChg chg="mod topLvl">
          <ac:chgData name="JOÃO ALONSO CASELLA" userId="46b56f6a29d33616" providerId="LiveId" clId="{F408587B-0371-46EE-A1D0-E1030BCED0E9}" dt="2022-06-01T20:21:42.707" v="945" actId="1036"/>
          <ac:picMkLst>
            <pc:docMk/>
            <pc:sldMk cId="1158893847" sldId="293"/>
            <ac:picMk id="31" creationId="{868EE04A-352E-40DB-CEDF-9128E8C5A577}"/>
          </ac:picMkLst>
        </pc:picChg>
        <pc:picChg chg="add mod">
          <ac:chgData name="JOÃO ALONSO CASELLA" userId="46b56f6a29d33616" providerId="LiveId" clId="{F408587B-0371-46EE-A1D0-E1030BCED0E9}" dt="2022-06-01T20:10:16.984" v="545" actId="571"/>
          <ac:picMkLst>
            <pc:docMk/>
            <pc:sldMk cId="1158893847" sldId="293"/>
            <ac:picMk id="32" creationId="{26B95B8D-C439-5C65-6573-1A881C866C6A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4:23.306" v="1075"/>
        <pc:sldMkLst>
          <pc:docMk/>
          <pc:sldMk cId="4222382173" sldId="295"/>
        </pc:sldMkLst>
        <pc:picChg chg="add del mod">
          <ac:chgData name="JOÃO ALONSO CASELLA" userId="46b56f6a29d33616" providerId="LiveId" clId="{F408587B-0371-46EE-A1D0-E1030BCED0E9}" dt="2022-06-02T01:44:02.554" v="1074"/>
          <ac:picMkLst>
            <pc:docMk/>
            <pc:sldMk cId="4222382173" sldId="295"/>
            <ac:picMk id="3" creationId="{B29C4C56-0915-B193-01BD-5BBBC45130A5}"/>
          </ac:picMkLst>
        </pc:picChg>
        <pc:picChg chg="add mod">
          <ac:chgData name="JOÃO ALONSO CASELLA" userId="46b56f6a29d33616" providerId="LiveId" clId="{F408587B-0371-46EE-A1D0-E1030BCED0E9}" dt="2022-06-02T01:44:23.306" v="1075"/>
          <ac:picMkLst>
            <pc:docMk/>
            <pc:sldMk cId="4222382173" sldId="295"/>
            <ac:picMk id="5" creationId="{C69D8C70-7731-AF42-E70F-6FCFF6D265CF}"/>
          </ac:picMkLst>
        </pc:picChg>
      </pc:sldChg>
      <pc:sldChg chg="addSp modSp modTransition">
        <pc:chgData name="JOÃO ALONSO CASELLA" userId="46b56f6a29d33616" providerId="LiveId" clId="{F408587B-0371-46EE-A1D0-E1030BCED0E9}" dt="2022-06-02T01:01:47.772" v="1013"/>
        <pc:sldMkLst>
          <pc:docMk/>
          <pc:sldMk cId="2517780408" sldId="296"/>
        </pc:sldMkLst>
        <pc:picChg chg="add mod">
          <ac:chgData name="JOÃO ALONSO CASELLA" userId="46b56f6a29d33616" providerId="LiveId" clId="{F408587B-0371-46EE-A1D0-E1030BCED0E9}" dt="2022-06-02T01:01:47.772" v="1013"/>
          <ac:picMkLst>
            <pc:docMk/>
            <pc:sldMk cId="2517780408" sldId="296"/>
            <ac:picMk id="3" creationId="{FF671C69-602B-15E7-7720-E2CE639A7728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7:17.737" v="1083"/>
        <pc:sldMkLst>
          <pc:docMk/>
          <pc:sldMk cId="4037307635" sldId="297"/>
        </pc:sldMkLst>
        <pc:picChg chg="add del mod">
          <ac:chgData name="JOÃO ALONSO CASELLA" userId="46b56f6a29d33616" providerId="LiveId" clId="{F408587B-0371-46EE-A1D0-E1030BCED0E9}" dt="2022-06-02T01:04:01.671" v="1018"/>
          <ac:picMkLst>
            <pc:docMk/>
            <pc:sldMk cId="4037307635" sldId="297"/>
            <ac:picMk id="3" creationId="{22CEB7F5-2FD0-DCC4-A1BA-CB2215CC2A5A}"/>
          </ac:picMkLst>
        </pc:picChg>
        <pc:picChg chg="add del mod">
          <ac:chgData name="JOÃO ALONSO CASELLA" userId="46b56f6a29d33616" providerId="LiveId" clId="{F408587B-0371-46EE-A1D0-E1030BCED0E9}" dt="2022-06-02T01:04:14.358" v="1020"/>
          <ac:picMkLst>
            <pc:docMk/>
            <pc:sldMk cId="4037307635" sldId="297"/>
            <ac:picMk id="5" creationId="{86734D31-E3A0-9AFE-45E6-9A13C4D25900}"/>
          </ac:picMkLst>
        </pc:picChg>
        <pc:picChg chg="add del mod">
          <ac:chgData name="JOÃO ALONSO CASELLA" userId="46b56f6a29d33616" providerId="LiveId" clId="{F408587B-0371-46EE-A1D0-E1030BCED0E9}" dt="2022-06-02T01:04:25.633" v="1022"/>
          <ac:picMkLst>
            <pc:docMk/>
            <pc:sldMk cId="4037307635" sldId="297"/>
            <ac:picMk id="6" creationId="{01D589ED-50FE-0820-68C1-E2B81929BC32}"/>
          </ac:picMkLst>
        </pc:picChg>
        <pc:picChg chg="add del mod">
          <ac:chgData name="JOÃO ALONSO CASELLA" userId="46b56f6a29d33616" providerId="LiveId" clId="{F408587B-0371-46EE-A1D0-E1030BCED0E9}" dt="2022-06-02T01:04:32.851" v="1024"/>
          <ac:picMkLst>
            <pc:docMk/>
            <pc:sldMk cId="4037307635" sldId="297"/>
            <ac:picMk id="7" creationId="{7DAEB132-EE98-61B1-C1AF-A8612DB94ECF}"/>
          </ac:picMkLst>
        </pc:picChg>
        <pc:picChg chg="add del mod">
          <ac:chgData name="JOÃO ALONSO CASELLA" userId="46b56f6a29d33616" providerId="LiveId" clId="{F408587B-0371-46EE-A1D0-E1030BCED0E9}" dt="2022-06-02T01:46:51.691" v="1080"/>
          <ac:picMkLst>
            <pc:docMk/>
            <pc:sldMk cId="4037307635" sldId="297"/>
            <ac:picMk id="31" creationId="{F664628C-2AF8-A6AA-529F-78F09CCE6052}"/>
          </ac:picMkLst>
        </pc:picChg>
        <pc:picChg chg="add del mod">
          <ac:chgData name="JOÃO ALONSO CASELLA" userId="46b56f6a29d33616" providerId="LiveId" clId="{F408587B-0371-46EE-A1D0-E1030BCED0E9}" dt="2022-06-02T01:47:00.821" v="1082"/>
          <ac:picMkLst>
            <pc:docMk/>
            <pc:sldMk cId="4037307635" sldId="297"/>
            <ac:picMk id="32" creationId="{FB1FBAF3-5592-6DCE-D930-F07ECA14B3A9}"/>
          </ac:picMkLst>
        </pc:picChg>
        <pc:picChg chg="add mod">
          <ac:chgData name="JOÃO ALONSO CASELLA" userId="46b56f6a29d33616" providerId="LiveId" clId="{F408587B-0371-46EE-A1D0-E1030BCED0E9}" dt="2022-06-02T01:47:17.737" v="1083"/>
          <ac:picMkLst>
            <pc:docMk/>
            <pc:sldMk cId="4037307635" sldId="297"/>
            <ac:picMk id="33" creationId="{3C2FEFAC-E359-2A02-3C08-DDD09CD4F7C9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7:38.841" v="1085"/>
        <pc:sldMkLst>
          <pc:docMk/>
          <pc:sldMk cId="1683434472" sldId="298"/>
        </pc:sldMkLst>
        <pc:picChg chg="add del mod">
          <ac:chgData name="JOÃO ALONSO CASELLA" userId="46b56f6a29d33616" providerId="LiveId" clId="{F408587B-0371-46EE-A1D0-E1030BCED0E9}" dt="2022-06-02T01:47:23.370" v="1084"/>
          <ac:picMkLst>
            <pc:docMk/>
            <pc:sldMk cId="1683434472" sldId="298"/>
            <ac:picMk id="3" creationId="{FC7A1159-3A7B-0CD5-3896-11D8F1AEBB18}"/>
          </ac:picMkLst>
        </pc:picChg>
        <pc:picChg chg="add mod">
          <ac:chgData name="JOÃO ALONSO CASELLA" userId="46b56f6a29d33616" providerId="LiveId" clId="{F408587B-0371-46EE-A1D0-E1030BCED0E9}" dt="2022-06-02T01:47:38.841" v="1085"/>
          <ac:picMkLst>
            <pc:docMk/>
            <pc:sldMk cId="1683434472" sldId="298"/>
            <ac:picMk id="5" creationId="{A84669D5-9D97-AE4C-EA0D-38A76BF5C4EF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8:02.700" v="1087"/>
        <pc:sldMkLst>
          <pc:docMk/>
          <pc:sldMk cId="1520938838" sldId="299"/>
        </pc:sldMkLst>
        <pc:picChg chg="add del mod">
          <ac:chgData name="JOÃO ALONSO CASELLA" userId="46b56f6a29d33616" providerId="LiveId" clId="{F408587B-0371-46EE-A1D0-E1030BCED0E9}" dt="2022-06-02T01:06:51.149" v="1028"/>
          <ac:picMkLst>
            <pc:docMk/>
            <pc:sldMk cId="1520938838" sldId="299"/>
            <ac:picMk id="3" creationId="{6DB85397-29D6-5280-FFC7-48565A08885C}"/>
          </ac:picMkLst>
        </pc:picChg>
        <pc:picChg chg="add del mod">
          <ac:chgData name="JOÃO ALONSO CASELLA" userId="46b56f6a29d33616" providerId="LiveId" clId="{F408587B-0371-46EE-A1D0-E1030BCED0E9}" dt="2022-06-02T01:06:59.303" v="1030"/>
          <ac:picMkLst>
            <pc:docMk/>
            <pc:sldMk cId="1520938838" sldId="299"/>
            <ac:picMk id="5" creationId="{96E0182B-B8AF-9D28-562F-E5DCE6FD720D}"/>
          </ac:picMkLst>
        </pc:picChg>
        <pc:picChg chg="add del mod">
          <ac:chgData name="JOÃO ALONSO CASELLA" userId="46b56f6a29d33616" providerId="LiveId" clId="{F408587B-0371-46EE-A1D0-E1030BCED0E9}" dt="2022-06-02T01:47:43.461" v="1086"/>
          <ac:picMkLst>
            <pc:docMk/>
            <pc:sldMk cId="1520938838" sldId="299"/>
            <ac:picMk id="6" creationId="{A7FE54A3-EEA8-174B-79D1-3A8C5AF00937}"/>
          </ac:picMkLst>
        </pc:picChg>
        <pc:picChg chg="add mod">
          <ac:chgData name="JOÃO ALONSO CASELLA" userId="46b56f6a29d33616" providerId="LiveId" clId="{F408587B-0371-46EE-A1D0-E1030BCED0E9}" dt="2022-06-02T01:48:02.700" v="1087"/>
          <ac:picMkLst>
            <pc:docMk/>
            <pc:sldMk cId="1520938838" sldId="299"/>
            <ac:picMk id="30" creationId="{4202578C-3953-0B57-1D2F-F03FBA40465D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5:26.961" v="1077"/>
        <pc:sldMkLst>
          <pc:docMk/>
          <pc:sldMk cId="489094928" sldId="300"/>
        </pc:sldMkLst>
        <pc:picChg chg="add del mod">
          <ac:chgData name="JOÃO ALONSO CASELLA" userId="46b56f6a29d33616" providerId="LiveId" clId="{F408587B-0371-46EE-A1D0-E1030BCED0E9}" dt="2022-06-02T01:44:31.650" v="1076"/>
          <ac:picMkLst>
            <pc:docMk/>
            <pc:sldMk cId="489094928" sldId="300"/>
            <ac:picMk id="3" creationId="{3280B945-725F-9C6B-1BBE-D1111E924069}"/>
          </ac:picMkLst>
        </pc:picChg>
        <pc:picChg chg="add mod">
          <ac:chgData name="JOÃO ALONSO CASELLA" userId="46b56f6a29d33616" providerId="LiveId" clId="{F408587B-0371-46EE-A1D0-E1030BCED0E9}" dt="2022-06-02T01:45:26.961" v="1077"/>
          <ac:picMkLst>
            <pc:docMk/>
            <pc:sldMk cId="489094928" sldId="300"/>
            <ac:picMk id="5" creationId="{A00FA5B0-A2E8-450A-963F-32DEEA47752A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6:48.025" v="1079"/>
        <pc:sldMkLst>
          <pc:docMk/>
          <pc:sldMk cId="1420294581" sldId="301"/>
        </pc:sldMkLst>
        <pc:picChg chg="add del mod">
          <ac:chgData name="JOÃO ALONSO CASELLA" userId="46b56f6a29d33616" providerId="LiveId" clId="{F408587B-0371-46EE-A1D0-E1030BCED0E9}" dt="2022-06-02T01:02:31.992" v="1015"/>
          <ac:picMkLst>
            <pc:docMk/>
            <pc:sldMk cId="1420294581" sldId="301"/>
            <ac:picMk id="3" creationId="{4B3F9EC5-6115-9085-73F4-EFD9F6B570CF}"/>
          </ac:picMkLst>
        </pc:picChg>
        <pc:picChg chg="add del mod">
          <ac:chgData name="JOÃO ALONSO CASELLA" userId="46b56f6a29d33616" providerId="LiveId" clId="{F408587B-0371-46EE-A1D0-E1030BCED0E9}" dt="2022-06-02T01:46:01.023" v="1078"/>
          <ac:picMkLst>
            <pc:docMk/>
            <pc:sldMk cId="1420294581" sldId="301"/>
            <ac:picMk id="6" creationId="{D2B3E79C-DEF2-AFAB-F019-F86E02BE6484}"/>
          </ac:picMkLst>
        </pc:picChg>
        <pc:picChg chg="add mod">
          <ac:chgData name="JOÃO ALONSO CASELLA" userId="46b56f6a29d33616" providerId="LiveId" clId="{F408587B-0371-46EE-A1D0-E1030BCED0E9}" dt="2022-06-02T01:46:48.025" v="1079"/>
          <ac:picMkLst>
            <pc:docMk/>
            <pc:sldMk cId="1420294581" sldId="301"/>
            <ac:picMk id="33" creationId="{C57C65C7-7F7B-F422-0737-8B9FFF397810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49:44.304" v="1089"/>
        <pc:sldMkLst>
          <pc:docMk/>
          <pc:sldMk cId="2883265273" sldId="303"/>
        </pc:sldMkLst>
        <pc:picChg chg="add del mod">
          <ac:chgData name="JOÃO ALONSO CASELLA" userId="46b56f6a29d33616" providerId="LiveId" clId="{F408587B-0371-46EE-A1D0-E1030BCED0E9}" dt="2022-06-02T01:08:52.953" v="1033"/>
          <ac:picMkLst>
            <pc:docMk/>
            <pc:sldMk cId="2883265273" sldId="303"/>
            <ac:picMk id="3" creationId="{258FF58F-4F25-8ADB-0F3B-0245B1B4D957}"/>
          </ac:picMkLst>
        </pc:picChg>
        <pc:picChg chg="add del mod">
          <ac:chgData name="JOÃO ALONSO CASELLA" userId="46b56f6a29d33616" providerId="LiveId" clId="{F408587B-0371-46EE-A1D0-E1030BCED0E9}" dt="2022-06-02T01:09:17.425" v="1035"/>
          <ac:picMkLst>
            <pc:docMk/>
            <pc:sldMk cId="2883265273" sldId="303"/>
            <ac:picMk id="5" creationId="{EF3D970F-DB35-4DB4-E46F-49C3A1BB69C4}"/>
          </ac:picMkLst>
        </pc:picChg>
        <pc:picChg chg="add del mod">
          <ac:chgData name="JOÃO ALONSO CASELLA" userId="46b56f6a29d33616" providerId="LiveId" clId="{F408587B-0371-46EE-A1D0-E1030BCED0E9}" dt="2022-06-02T01:11:55.629" v="1037"/>
          <ac:picMkLst>
            <pc:docMk/>
            <pc:sldMk cId="2883265273" sldId="303"/>
            <ac:picMk id="6" creationId="{4F3C5BEF-55CC-CC2F-44C1-73787F642AA8}"/>
          </ac:picMkLst>
        </pc:picChg>
        <pc:picChg chg="add del mod">
          <ac:chgData name="JOÃO ALONSO CASELLA" userId="46b56f6a29d33616" providerId="LiveId" clId="{F408587B-0371-46EE-A1D0-E1030BCED0E9}" dt="2022-06-02T01:12:03.011" v="1039"/>
          <ac:picMkLst>
            <pc:docMk/>
            <pc:sldMk cId="2883265273" sldId="303"/>
            <ac:picMk id="30" creationId="{0D8D62DD-5F28-8049-9CA0-7D97829B17E4}"/>
          </ac:picMkLst>
        </pc:picChg>
        <pc:picChg chg="add del mod">
          <ac:chgData name="JOÃO ALONSO CASELLA" userId="46b56f6a29d33616" providerId="LiveId" clId="{F408587B-0371-46EE-A1D0-E1030BCED0E9}" dt="2022-06-02T01:12:52.574" v="1041"/>
          <ac:picMkLst>
            <pc:docMk/>
            <pc:sldMk cId="2883265273" sldId="303"/>
            <ac:picMk id="31" creationId="{BB63FF81-503F-32C8-211D-820240CE31A8}"/>
          </ac:picMkLst>
        </pc:picChg>
        <pc:picChg chg="add del mod">
          <ac:chgData name="JOÃO ALONSO CASELLA" userId="46b56f6a29d33616" providerId="LiveId" clId="{F408587B-0371-46EE-A1D0-E1030BCED0E9}" dt="2022-06-02T01:15:27.101" v="1043"/>
          <ac:picMkLst>
            <pc:docMk/>
            <pc:sldMk cId="2883265273" sldId="303"/>
            <ac:picMk id="32" creationId="{2DB21CF8-1FA9-7C5F-A579-46088EB440E5}"/>
          </ac:picMkLst>
        </pc:picChg>
        <pc:picChg chg="add del mod">
          <ac:chgData name="JOÃO ALONSO CASELLA" userId="46b56f6a29d33616" providerId="LiveId" clId="{F408587B-0371-46EE-A1D0-E1030BCED0E9}" dt="2022-06-02T01:48:09.841" v="1088"/>
          <ac:picMkLst>
            <pc:docMk/>
            <pc:sldMk cId="2883265273" sldId="303"/>
            <ac:picMk id="34" creationId="{443B2D4D-63FF-F818-D842-BFAF2F24A667}"/>
          </ac:picMkLst>
        </pc:picChg>
        <pc:picChg chg="add mod">
          <ac:chgData name="JOÃO ALONSO CASELLA" userId="46b56f6a29d33616" providerId="LiveId" clId="{F408587B-0371-46EE-A1D0-E1030BCED0E9}" dt="2022-06-02T01:49:44.304" v="1089"/>
          <ac:picMkLst>
            <pc:docMk/>
            <pc:sldMk cId="2883265273" sldId="303"/>
            <ac:picMk id="38" creationId="{0BB07A39-DDB9-77C4-F700-25E3A495B97F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51:06.617" v="1093"/>
        <pc:sldMkLst>
          <pc:docMk/>
          <pc:sldMk cId="1146141157" sldId="305"/>
        </pc:sldMkLst>
        <pc:picChg chg="add del mod">
          <ac:chgData name="JOÃO ALONSO CASELLA" userId="46b56f6a29d33616" providerId="LiveId" clId="{F408587B-0371-46EE-A1D0-E1030BCED0E9}" dt="2022-06-02T01:50:27.151" v="1092"/>
          <ac:picMkLst>
            <pc:docMk/>
            <pc:sldMk cId="1146141157" sldId="305"/>
            <ac:picMk id="6" creationId="{3933D2D1-B350-F2C6-73F6-239E887336D1}"/>
          </ac:picMkLst>
        </pc:picChg>
        <pc:picChg chg="add mod">
          <ac:chgData name="JOÃO ALONSO CASELLA" userId="46b56f6a29d33616" providerId="LiveId" clId="{F408587B-0371-46EE-A1D0-E1030BCED0E9}" dt="2022-06-02T01:51:06.617" v="1093"/>
          <ac:picMkLst>
            <pc:docMk/>
            <pc:sldMk cId="1146141157" sldId="305"/>
            <ac:picMk id="7" creationId="{A7658DFF-9F88-52C5-5C1C-A774B55D3182}"/>
          </ac:picMkLst>
        </pc:picChg>
      </pc:sldChg>
      <pc:sldChg chg="addSp delSp modSp modTransition modAnim">
        <pc:chgData name="JOÃO ALONSO CASELLA" userId="46b56f6a29d33616" providerId="LiveId" clId="{F408587B-0371-46EE-A1D0-E1030BCED0E9}" dt="2022-06-02T01:51:40.693" v="1095"/>
        <pc:sldMkLst>
          <pc:docMk/>
          <pc:sldMk cId="3305680847" sldId="306"/>
        </pc:sldMkLst>
        <pc:picChg chg="add del mod">
          <ac:chgData name="JOÃO ALONSO CASELLA" userId="46b56f6a29d33616" providerId="LiveId" clId="{F408587B-0371-46EE-A1D0-E1030BCED0E9}" dt="2022-06-02T01:51:10.509" v="1094"/>
          <ac:picMkLst>
            <pc:docMk/>
            <pc:sldMk cId="3305680847" sldId="306"/>
            <ac:picMk id="7" creationId="{4C2949A6-801E-A74E-7F31-60FBB28FB248}"/>
          </ac:picMkLst>
        </pc:picChg>
        <pc:picChg chg="add mod">
          <ac:chgData name="JOÃO ALONSO CASELLA" userId="46b56f6a29d33616" providerId="LiveId" clId="{F408587B-0371-46EE-A1D0-E1030BCED0E9}" dt="2022-06-02T01:51:40.693" v="1095"/>
          <ac:picMkLst>
            <pc:docMk/>
            <pc:sldMk cId="3305680847" sldId="306"/>
            <ac:picMk id="23" creationId="{0DBDE04E-359F-A3F6-D03B-3023897D3DA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6b56f6a29d33616/Jo&#227;o/Insper/4&#186;%20semestre/Finan&#231;as%202/APS/APS%203/DCF%20SBFG3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6b56f6a29d33616/Jo&#227;o/Insper/4&#186;%20semestre/Finan&#231;as%202/APS/APS%203/DCF%20SBFG3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6b56f6a29d33616/Jo&#227;o/Insper/4&#186;%20semestre/Finan&#231;as%202/APS/APS%203/DCF%20SBFG3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6b56f6a29d33616/Jo&#227;o/Insper/4&#186;%20semestre/Finan&#231;as%202/APS/APS%203/DCF%20SBFG3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6b56f6a29d33616/Jo&#227;o/Insper/4&#186;%20semestre/Finan&#231;as%202/APS/APS%203/DCF%20SBFG3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/>
              <a:t>Proporção de Lojas</a:t>
            </a:r>
          </a:p>
        </c:rich>
      </c:tx>
      <c:layout>
        <c:manualLayout>
          <c:xMode val="edge"/>
          <c:yMode val="edge"/>
          <c:x val="0.33217154906903462"/>
          <c:y val="3.17185669002019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1454666854473396"/>
          <c:y val="0.23487748641096676"/>
          <c:w val="0.47645833608947485"/>
          <c:h val="0.6116471077162531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8F2-46E0-BB3F-90FACC660FB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8F2-46E0-BB3F-90FACC660FBC}"/>
              </c:ext>
            </c:extLst>
          </c:dPt>
          <c:dLbls>
            <c:dLbl>
              <c:idx val="0"/>
              <c:layout>
                <c:manualLayout>
                  <c:x val="8.8433090870365952E-2"/>
                  <c:y val="-2.347622010105626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F2-46E0-BB3F-90FACC660F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'[DCF SBFG3.xlsm]CENÁRIOS'!$M$30:$M$31</c:f>
              <c:strCache>
                <c:ptCount val="2"/>
                <c:pt idx="0">
                  <c:v>Lojas Centauro</c:v>
                </c:pt>
                <c:pt idx="1">
                  <c:v>Lojas Fisia</c:v>
                </c:pt>
              </c:strCache>
            </c:strRef>
          </c:cat>
          <c:val>
            <c:numRef>
              <c:f>'[DCF SBFG3.xlsm]CENÁRIOS'!$N$30:$N$31</c:f>
              <c:numCache>
                <c:formatCode>0.0%</c:formatCode>
                <c:ptCount val="2"/>
                <c:pt idx="0">
                  <c:v>0.91228308004408176</c:v>
                </c:pt>
                <c:pt idx="1">
                  <c:v>8.372978723064925E-2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F2-46E0-BB3F-90FACC660FB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309158850541001"/>
          <c:y val="0.31951347422952109"/>
          <c:w val="0.36831668105048293"/>
          <c:h val="0.38750822934471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'[DCF SBFG3.xlsm]VALUATION'!$B$23</c:f>
              <c:strCache>
                <c:ptCount val="1"/>
                <c:pt idx="0">
                  <c:v>INFLAÇÃO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cat>
            <c:numRef>
              <c:f>'[DCF SBFG3.xlsm]VALUATION'!$C$22:$M$22</c:f>
              <c:numCache>
                <c:formatCode>General</c:formatCode>
                <c:ptCount val="11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  <c:pt idx="7">
                  <c:v>2024</c:v>
                </c:pt>
                <c:pt idx="8">
                  <c:v>2025</c:v>
                </c:pt>
                <c:pt idx="9">
                  <c:v>2026</c:v>
                </c:pt>
                <c:pt idx="10">
                  <c:v>2027</c:v>
                </c:pt>
              </c:numCache>
            </c:numRef>
          </c:cat>
          <c:val>
            <c:numRef>
              <c:f>'[DCF SBFG3.xlsm]VALUATION'!$C$23:$M$23</c:f>
              <c:numCache>
                <c:formatCode>0.00%</c:formatCode>
                <c:ptCount val="11"/>
                <c:pt idx="0">
                  <c:v>2.9499999999999998E-2</c:v>
                </c:pt>
                <c:pt idx="1">
                  <c:v>3.7499999999999999E-2</c:v>
                </c:pt>
                <c:pt idx="2">
                  <c:v>4.3099999999999999E-2</c:v>
                </c:pt>
                <c:pt idx="3">
                  <c:v>4.5199999999999997E-2</c:v>
                </c:pt>
                <c:pt idx="4">
                  <c:v>0.10059999999999999</c:v>
                </c:pt>
                <c:pt idx="5">
                  <c:v>8.5500000000000007E-2</c:v>
                </c:pt>
                <c:pt idx="6">
                  <c:v>4.2200000000000001E-2</c:v>
                </c:pt>
                <c:pt idx="7">
                  <c:v>3.3000000000000002E-2</c:v>
                </c:pt>
                <c:pt idx="8">
                  <c:v>0.03</c:v>
                </c:pt>
                <c:pt idx="9">
                  <c:v>0.03</c:v>
                </c:pt>
                <c:pt idx="10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C-44E4-B232-0338B9247477}"/>
            </c:ext>
          </c:extLst>
        </c:ser>
        <c:ser>
          <c:idx val="1"/>
          <c:order val="1"/>
          <c:tx>
            <c:strRef>
              <c:f>'[DCF SBFG3.xlsm]VALUATION'!$B$24</c:f>
              <c:strCache>
                <c:ptCount val="1"/>
                <c:pt idx="0">
                  <c:v>CDI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'[DCF SBFG3.xlsm]VALUATION'!$C$22:$M$22</c:f>
              <c:numCache>
                <c:formatCode>General</c:formatCode>
                <c:ptCount val="11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  <c:pt idx="7">
                  <c:v>2024</c:v>
                </c:pt>
                <c:pt idx="8">
                  <c:v>2025</c:v>
                </c:pt>
                <c:pt idx="9">
                  <c:v>2026</c:v>
                </c:pt>
                <c:pt idx="10">
                  <c:v>2027</c:v>
                </c:pt>
              </c:numCache>
            </c:numRef>
          </c:cat>
          <c:val>
            <c:numRef>
              <c:f>'[DCF SBFG3.xlsm]VALUATION'!$C$24:$M$24</c:f>
              <c:numCache>
                <c:formatCode>0.00%</c:formatCode>
                <c:ptCount val="11"/>
                <c:pt idx="0">
                  <c:v>9.9199999999999997E-2</c:v>
                </c:pt>
                <c:pt idx="1">
                  <c:v>6.5600000000000006E-2</c:v>
                </c:pt>
                <c:pt idx="2">
                  <c:v>5.96E-2</c:v>
                </c:pt>
                <c:pt idx="3">
                  <c:v>2.81E-2</c:v>
                </c:pt>
                <c:pt idx="4">
                  <c:v>4.8099999999999997E-2</c:v>
                </c:pt>
                <c:pt idx="5">
                  <c:v>0.1263</c:v>
                </c:pt>
                <c:pt idx="6">
                  <c:v>0.12039999999999999</c:v>
                </c:pt>
                <c:pt idx="7">
                  <c:v>8.7499999999999994E-2</c:v>
                </c:pt>
                <c:pt idx="8">
                  <c:v>7.8100000000000003E-2</c:v>
                </c:pt>
                <c:pt idx="9">
                  <c:v>6.8099999999999994E-2</c:v>
                </c:pt>
                <c:pt idx="10">
                  <c:v>8.8529999999999998E-2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C-44E4-B232-0338B9247477}"/>
            </c:ext>
          </c:extLst>
        </c:ser>
        <c:ser>
          <c:idx val="2"/>
          <c:order val="2"/>
          <c:tx>
            <c:strRef>
              <c:f>'[DCF SBFG3.xlsm]VALUATION'!$B$25</c:f>
              <c:strCache>
                <c:ptCount val="1"/>
                <c:pt idx="0">
                  <c:v>SELIC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cat>
            <c:numRef>
              <c:f>'[DCF SBFG3.xlsm]VALUATION'!$C$22:$M$22</c:f>
              <c:numCache>
                <c:formatCode>General</c:formatCode>
                <c:ptCount val="11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  <c:pt idx="7">
                  <c:v>2024</c:v>
                </c:pt>
                <c:pt idx="8">
                  <c:v>2025</c:v>
                </c:pt>
                <c:pt idx="9">
                  <c:v>2026</c:v>
                </c:pt>
                <c:pt idx="10">
                  <c:v>2027</c:v>
                </c:pt>
              </c:numCache>
            </c:numRef>
          </c:cat>
          <c:val>
            <c:numRef>
              <c:f>'[DCF SBFG3.xlsm]VALUATION'!$C$25:$M$25</c:f>
              <c:numCache>
                <c:formatCode>0.00%</c:formatCode>
                <c:ptCount val="11"/>
                <c:pt idx="0">
                  <c:v>0.10050000000000001</c:v>
                </c:pt>
                <c:pt idx="1">
                  <c:v>6.4799999999999996E-2</c:v>
                </c:pt>
                <c:pt idx="2">
                  <c:v>5.9400000000000001E-2</c:v>
                </c:pt>
                <c:pt idx="3">
                  <c:v>2.7799999999999998E-2</c:v>
                </c:pt>
                <c:pt idx="4">
                  <c:v>4.3999999999999997E-2</c:v>
                </c:pt>
                <c:pt idx="5">
                  <c:v>0.1241</c:v>
                </c:pt>
                <c:pt idx="6">
                  <c:v>0.121</c:v>
                </c:pt>
                <c:pt idx="7">
                  <c:v>8.6400000000000005E-2</c:v>
                </c:pt>
                <c:pt idx="8">
                  <c:v>7.7399999999999997E-2</c:v>
                </c:pt>
                <c:pt idx="9">
                  <c:v>6.7100000000000007E-2</c:v>
                </c:pt>
                <c:pt idx="10">
                  <c:v>8.7230000000000016E-2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C-44E4-B232-0338B9247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7805583"/>
        <c:axId val="1607808495"/>
      </c:areaChart>
      <c:catAx>
        <c:axId val="16078055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07808495"/>
        <c:crosses val="autoZero"/>
        <c:auto val="1"/>
        <c:lblAlgn val="ctr"/>
        <c:lblOffset val="100"/>
        <c:noMultiLvlLbl val="0"/>
      </c:catAx>
      <c:valAx>
        <c:axId val="1607808495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078055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2000" b="1"/>
              <a:t>Estrutura do Capital</a:t>
            </a:r>
          </a:p>
        </c:rich>
      </c:tx>
      <c:layout>
        <c:manualLayout>
          <c:xMode val="edge"/>
          <c:yMode val="edge"/>
          <c:x val="0.3521178915135608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51-43FE-9E57-E6E00413F7CF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51-43FE-9E57-E6E00413F7CF}"/>
              </c:ext>
            </c:extLst>
          </c:dPt>
          <c:dLbls>
            <c:spPr>
              <a:solidFill>
                <a:schemeClr val="bg1"/>
              </a:solidFill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'[DCF SBFG3.xlsm]VALUATION'!$B$191:$B$192</c:f>
              <c:strCache>
                <c:ptCount val="2"/>
                <c:pt idx="0">
                  <c:v>Credores (B/(B+S))</c:v>
                </c:pt>
                <c:pt idx="1">
                  <c:v>Acionistas (S/(B+S))</c:v>
                </c:pt>
              </c:strCache>
            </c:strRef>
          </c:cat>
          <c:val>
            <c:numRef>
              <c:f>'[DCF SBFG3.xlsm]VALUATION'!$C$191:$C$192</c:f>
              <c:numCache>
                <c:formatCode>0.00%</c:formatCode>
                <c:ptCount val="2"/>
                <c:pt idx="0">
                  <c:v>0.72980000001737333</c:v>
                </c:pt>
                <c:pt idx="1">
                  <c:v>0.27019999998262673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51-43FE-9E57-E6E00413F7C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2000" b="1"/>
              <a:t>Estrutura do Capital</a:t>
            </a:r>
          </a:p>
        </c:rich>
      </c:tx>
      <c:layout>
        <c:manualLayout>
          <c:xMode val="edge"/>
          <c:yMode val="edge"/>
          <c:x val="0.3521178915135608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51-43FE-9E57-E6E00413F7CF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51-43FE-9E57-E6E00413F7CF}"/>
              </c:ext>
            </c:extLst>
          </c:dPt>
          <c:dLbls>
            <c:spPr>
              <a:solidFill>
                <a:schemeClr val="bg1"/>
              </a:solidFill>
              <a:ln>
                <a:solidFill>
                  <a:srgbClr val="FFC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'[DCF SBFG3.xlsm]VALUATION'!$B$191:$B$192</c:f>
              <c:strCache>
                <c:ptCount val="2"/>
                <c:pt idx="0">
                  <c:v>Credores (B/(B+S))</c:v>
                </c:pt>
                <c:pt idx="1">
                  <c:v>Acionistas (S/(B+S))</c:v>
                </c:pt>
              </c:strCache>
            </c:strRef>
          </c:cat>
          <c:val>
            <c:numRef>
              <c:f>'[DCF SBFG3.xlsm]VALUATION'!$C$191:$C$192</c:f>
              <c:numCache>
                <c:formatCode>0.00%</c:formatCode>
                <c:ptCount val="2"/>
                <c:pt idx="0">
                  <c:v>0.72980000001737333</c:v>
                </c:pt>
                <c:pt idx="1">
                  <c:v>0.27019999998262673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51-43FE-9E57-E6E00413F7C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Comparação Competitiva</a:t>
            </a:r>
          </a:p>
        </c:rich>
      </c:tx>
      <c:layout>
        <c:manualLayout>
          <c:xMode val="edge"/>
          <c:yMode val="edge"/>
          <c:x val="0.35658323394329566"/>
          <c:y val="3.5764497841576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335083857656913"/>
          <c:y val="0.17672835075674834"/>
          <c:w val="0.83770013612811622"/>
          <c:h val="0.67390738375494275"/>
        </c:manualLayout>
      </c:layout>
      <c:scatterChart>
        <c:scatterStyle val="lineMarker"/>
        <c:varyColors val="0"/>
        <c:ser>
          <c:idx val="0"/>
          <c:order val="0"/>
          <c:tx>
            <c:strRef>
              <c:f>'[DCF SBFG3.xlsm]CENÁRIOS'!$V$27</c:f>
              <c:strCache>
                <c:ptCount val="1"/>
                <c:pt idx="0">
                  <c:v>WACC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45000"/>
                  </a:srgbClr>
                </a:outerShdw>
              </a:effectLst>
            </c:spPr>
          </c:marker>
          <c:xVal>
            <c:numRef>
              <c:f>'[DCF SBFG3.xlsm]CENÁRIOS'!$U$28:$U$31</c:f>
              <c:numCache>
                <c:formatCode>#,##0</c:formatCode>
                <c:ptCount val="4"/>
                <c:pt idx="0">
                  <c:v>31.4</c:v>
                </c:pt>
                <c:pt idx="1">
                  <c:v>7</c:v>
                </c:pt>
                <c:pt idx="2">
                  <c:v>1.8</c:v>
                </c:pt>
                <c:pt idx="3">
                  <c:v>5.91</c:v>
                </c:pt>
              </c:numCache>
            </c:numRef>
          </c:xVal>
          <c:yVal>
            <c:numRef>
              <c:f>'[DCF SBFG3.xlsm]CENÁRIOS'!$V$28:$V$31</c:f>
              <c:numCache>
                <c:formatCode>0.00%</c:formatCode>
                <c:ptCount val="4"/>
                <c:pt idx="0">
                  <c:v>8.9700000000000002E-2</c:v>
                </c:pt>
                <c:pt idx="1">
                  <c:v>0.1431</c:v>
                </c:pt>
                <c:pt idx="2">
                  <c:v>8.8200000000000001E-2</c:v>
                </c:pt>
                <c:pt idx="3">
                  <c:v>0.10455383510835325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32-494F-8635-3C04A5079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285279"/>
        <c:axId val="78284031"/>
      </c:scatterChart>
      <c:valAx>
        <c:axId val="78285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6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600" b="1"/>
                  <a:t>Market Cap. (R$ bi)</a:t>
                </a:r>
              </a:p>
            </c:rich>
          </c:tx>
          <c:layout>
            <c:manualLayout>
              <c:xMode val="edge"/>
              <c:yMode val="edge"/>
              <c:x val="0.42400777210513368"/>
              <c:y val="0.919052374265356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6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8284031"/>
        <c:crosses val="autoZero"/>
        <c:crossBetween val="midCat"/>
      </c:valAx>
      <c:valAx>
        <c:axId val="782840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6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600" b="1"/>
                  <a:t>wacc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600" b="1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82852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 rtl="0">
        <a:defRPr lang="en-US" sz="1200" b="1" i="0" u="none" strike="noStrike" kern="1200" baseline="0">
          <a:solidFill>
            <a:sysClr val="windowText" lastClr="000000">
              <a:lumMod val="65000"/>
              <a:lumOff val="35000"/>
            </a:sysClr>
          </a:solidFill>
          <a:latin typeface="+mn-lt"/>
          <a:ea typeface="+mn-ea"/>
          <a:cs typeface="+mn-cs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DA07-4268-4224-8C70-B1AF472880C8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DE6E-E6BD-4097-9B00-91E3D8F03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4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C4F8-AE32-4891-963A-3728C60BA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334983-9568-4C82-9EB6-D21F89B1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AD7AF7-5538-4C76-902C-7925A964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25DE0-40E4-4E36-AA96-3CE01A51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73CC6-9976-470E-BDC0-68C5F159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1F4479F-B98B-4447-BCEB-DB61D86B3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1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01157-B388-4098-94C6-93250CE7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8934AC-956A-47C4-8ABE-D4E98351F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816362-578D-43F0-981C-C308B201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67410-1F55-4DE7-AB6F-11C4CBEE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C105C6-AC10-4AA0-9EB4-2552C24E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8B1ED70-A48F-408B-BDD5-0FA823C1BB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5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585E7D-5F9F-451E-ADAF-54A085F17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E87526-1076-4C91-8DCD-F56E5C9A6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688C05-5890-45B9-A56F-72D70AF1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BE90B0-8B82-4712-B823-F931ECF8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301EBD-73B0-40F5-A5BE-80FF2C8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256EA131-BFD7-4BD2-A35C-9EC5B8B025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1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F7AD6-C171-4F55-BEE5-9329900F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32F31-1150-4292-97A2-5BE964757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98954-0079-47B8-9B5F-E675FD09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354B43-4987-4D2B-9DCA-EA3DDACA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F7F115-3726-4946-B43F-F6756749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7EE8E4BB-A372-49B2-A601-064812435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1A6BA-FB53-47F4-9B6A-B8CDC85C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A6E1A4-82D5-45FA-B9D9-DEC344B4B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0B09A-3B46-4C50-802B-17D0DB1F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FDE289-26EF-4A3E-A35F-F15E3E59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DD1BFD-4372-40B6-93F2-A2249EED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BCD0E63F-5855-4752-9A9E-B325359C86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8D4B9-7446-4AD5-B4A7-B5F40294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83BED-AFFD-45ED-8AA1-15D94415B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F43A6C-FE6F-4F0A-93DA-0A336E638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6AF4DB-1E4F-4757-8D75-38B3E5D3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5B4D58-EA9A-4B5F-840C-665C52A0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7DCB7-53A2-485D-A5DF-7C52125E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1C925083-B8CF-4846-9B26-5D9C791DCF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0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95E69-9CA6-4055-BA10-91A21F99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2D2814-C9EB-4832-9D77-6516C0FB3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C7F6F1-FA46-4EE3-BAF5-C5D90340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AA8132-9BFF-45C2-93F8-8CFA71065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952997-36F3-47C6-9933-48F016A07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8F1359A-5EEF-4F2C-868D-29A27E2B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AD7A25-6606-47B6-A47E-85049612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02D75-DF32-4E14-B1B4-404F1AF9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AEB22A05-7D4E-460D-A98B-25EC615E6A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CD387-C065-4936-A149-C3E15B08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F1B1A4-38E3-4AF2-9E24-21035F29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B895C5-11B3-485E-B32B-E47A0EE0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733CFB-6BFB-47E0-A19A-58011D64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6A6916E1-0CFB-4CF8-A16B-902AFE61B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9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EB7463-DA82-46D7-8D06-1E8C8D15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506D5C-40C6-4CBC-8BFA-44E0505F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68C313-1AB2-4B34-A10C-DD61E851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20B8EA28-ABEC-41A0-9FE9-1013F84741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8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CC160-44D1-47A8-90A1-0EAC963A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DFFC18-2160-4027-BA80-3B19E8A7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37DED6-7657-427A-AFA5-795B3DA3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69DA1B-FACE-470A-A931-C24ECD75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47DA2A-2092-4CF2-A30D-8AD020FF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70D2CA-6C6E-401D-98BB-82433A46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9276A7C8-EDBD-4C40-B0F5-BAE3CA49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6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CF422-ED2F-4FAD-A819-4D1054BF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E86F2C-DAC4-4F1B-ADE4-88D4B24EA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F8118D-5443-4E1B-A401-38F2B7464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E13CD4-100C-4BE7-ADD4-B9712624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355C01-812B-430A-9F63-A9C94D4C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70B388-F90A-438B-811B-EA6F89DB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4" descr="Insper: Ensino Superior em Negócios, Direito e Engenharia">
            <a:extLst>
              <a:ext uri="{FF2B5EF4-FFF2-40B4-BE49-F238E27FC236}">
                <a16:creationId xmlns:a16="http://schemas.microsoft.com/office/drawing/2014/main" id="{4A22EED8-FED1-443A-A158-BCBCC67816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63" y="5655870"/>
            <a:ext cx="1343024" cy="52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8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2410017-B0B9-4D55-9CCA-00EF1613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AD227B-FBC3-478C-B555-7F8DD94F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A92CCD-43BD-4084-A6BA-A10C00D51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558CF-497C-4F04-93B2-E86510178515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83AFC-2184-47A6-943E-342F2DD25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D6AE15-57A5-4D78-8A24-363E78D12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D532F-10A0-4A10-AB5E-81DAEC74BB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84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2" Type="http://schemas.openxmlformats.org/officeDocument/2006/relationships/audio" Target="../media/media10.m4a"/><Relationship Id="rId16" Type="http://schemas.openxmlformats.org/officeDocument/2006/relationships/image" Target="../media/image3.png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2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png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43.png"/><Relationship Id="rId2" Type="http://schemas.openxmlformats.org/officeDocument/2006/relationships/audio" Target="../media/media11.m4a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41.png"/><Relationship Id="rId23" Type="http://schemas.openxmlformats.org/officeDocument/2006/relationships/image" Target="../media/image3.png"/><Relationship Id="rId10" Type="http://schemas.openxmlformats.org/officeDocument/2006/relationships/image" Target="../media/image10.png"/><Relationship Id="rId19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png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audio" Target="../media/media12.m4a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0.png"/><Relationship Id="rId5" Type="http://schemas.openxmlformats.org/officeDocument/2006/relationships/image" Target="../media/image23.sv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0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.png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" Type="http://schemas.openxmlformats.org/officeDocument/2006/relationships/audio" Target="../media/media13.m4a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11" Type="http://schemas.openxmlformats.org/officeDocument/2006/relationships/image" Target="../media/image55.svg"/><Relationship Id="rId5" Type="http://schemas.openxmlformats.org/officeDocument/2006/relationships/image" Target="../media/image23.svg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53.svg"/><Relationship Id="rId1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0.png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21" Type="http://schemas.openxmlformats.org/officeDocument/2006/relationships/chart" Target="../charts/chart5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5" Type="http://schemas.openxmlformats.org/officeDocument/2006/relationships/image" Target="../media/image66.png"/><Relationship Id="rId2" Type="http://schemas.openxmlformats.org/officeDocument/2006/relationships/audio" Target="../media/media14.m4a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11" Type="http://schemas.openxmlformats.org/officeDocument/2006/relationships/image" Target="../media/image55.svg"/><Relationship Id="rId24" Type="http://schemas.openxmlformats.org/officeDocument/2006/relationships/image" Target="../media/image65.png"/><Relationship Id="rId5" Type="http://schemas.openxmlformats.org/officeDocument/2006/relationships/image" Target="../media/image23.svg"/><Relationship Id="rId15" Type="http://schemas.openxmlformats.org/officeDocument/2006/relationships/image" Target="../media/image57.png"/><Relationship Id="rId23" Type="http://schemas.openxmlformats.org/officeDocument/2006/relationships/image" Target="../media/image64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53.svg"/><Relationship Id="rId14" Type="http://schemas.openxmlformats.org/officeDocument/2006/relationships/image" Target="../media/image56.jpeg"/><Relationship Id="rId2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0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.png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" Type="http://schemas.openxmlformats.org/officeDocument/2006/relationships/audio" Target="../media/media15.m4a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11" Type="http://schemas.openxmlformats.org/officeDocument/2006/relationships/image" Target="../media/image55.svg"/><Relationship Id="rId5" Type="http://schemas.openxmlformats.org/officeDocument/2006/relationships/image" Target="../media/image23.svg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22.png"/><Relationship Id="rId9" Type="http://schemas.openxmlformats.org/officeDocument/2006/relationships/image" Target="../media/image53.svg"/><Relationship Id="rId1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sv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68.png"/><Relationship Id="rId17" Type="http://schemas.openxmlformats.org/officeDocument/2006/relationships/image" Target="../media/image71.png"/><Relationship Id="rId2" Type="http://schemas.openxmlformats.org/officeDocument/2006/relationships/audio" Target="../media/media16.m4a"/><Relationship Id="rId16" Type="http://schemas.openxmlformats.org/officeDocument/2006/relationships/image" Target="../media/image31.svg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11" Type="http://schemas.openxmlformats.org/officeDocument/2006/relationships/image" Target="../media/image67.svg"/><Relationship Id="rId5" Type="http://schemas.openxmlformats.org/officeDocument/2006/relationships/image" Target="../media/image23.svg"/><Relationship Id="rId1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53.sv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audio" Target="../media/media2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openxmlformats.org/officeDocument/2006/relationships/image" Target="../media/image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12" Type="http://schemas.openxmlformats.org/officeDocument/2006/relationships/image" Target="../media/image12.png"/><Relationship Id="rId2" Type="http://schemas.openxmlformats.org/officeDocument/2006/relationships/audio" Target="../media/media3.m4a"/><Relationship Id="rId16" Type="http://schemas.openxmlformats.org/officeDocument/2006/relationships/image" Target="../media/image3.png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chart" Target="../charts/chart2.xml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9.svg"/><Relationship Id="rId1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3.png"/><Relationship Id="rId2" Type="http://schemas.openxmlformats.org/officeDocument/2006/relationships/audio" Target="../media/media4.m4a"/><Relationship Id="rId16" Type="http://schemas.openxmlformats.org/officeDocument/2006/relationships/image" Target="../media/image31.png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1.sv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3.png"/><Relationship Id="rId2" Type="http://schemas.openxmlformats.org/officeDocument/2006/relationships/audio" Target="../media/media5.m4a"/><Relationship Id="rId16" Type="http://schemas.openxmlformats.org/officeDocument/2006/relationships/image" Target="../media/image31.svg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audio" Target="../media/media6.m4a"/><Relationship Id="rId16" Type="http://schemas.openxmlformats.org/officeDocument/2006/relationships/image" Target="../media/image31.svg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3.png"/><Relationship Id="rId2" Type="http://schemas.openxmlformats.org/officeDocument/2006/relationships/audio" Target="../media/media8.m4a"/><Relationship Id="rId16" Type="http://schemas.openxmlformats.org/officeDocument/2006/relationships/image" Target="../media/image35.png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4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audio" Target="../media/media9.m4a"/><Relationship Id="rId16" Type="http://schemas.openxmlformats.org/officeDocument/2006/relationships/image" Target="../media/image32.png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5" Type="http://schemas.openxmlformats.org/officeDocument/2006/relationships/image" Target="../media/image37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dutividade no Trabalho: Tudo que você precisa saber! - Blog da mywork">
            <a:extLst>
              <a:ext uri="{FF2B5EF4-FFF2-40B4-BE49-F238E27FC236}">
                <a16:creationId xmlns:a16="http://schemas.microsoft.com/office/drawing/2014/main" id="{0C5450E9-1498-49E7-9C0A-0890A76A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10A88F-955F-4729-ACC2-B321C3345375}"/>
              </a:ext>
            </a:extLst>
          </p:cNvPr>
          <p:cNvGrpSpPr/>
          <p:nvPr/>
        </p:nvGrpSpPr>
        <p:grpSpPr>
          <a:xfrm>
            <a:off x="0" y="3872204"/>
            <a:ext cx="12192000" cy="1147665"/>
            <a:chOff x="0" y="3872204"/>
            <a:chExt cx="12192000" cy="1147665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B2FB3BE-27C7-4615-BCF9-8621E08A4A4B}"/>
                </a:ext>
              </a:extLst>
            </p:cNvPr>
            <p:cNvSpPr/>
            <p:nvPr/>
          </p:nvSpPr>
          <p:spPr>
            <a:xfrm>
              <a:off x="0" y="3872204"/>
              <a:ext cx="12192000" cy="1147665"/>
            </a:xfrm>
            <a:prstGeom prst="rect">
              <a:avLst/>
            </a:prstGeom>
            <a:solidFill>
              <a:srgbClr val="4D6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958EF116-01E7-4118-9506-BBA9800280EA}"/>
                </a:ext>
              </a:extLst>
            </p:cNvPr>
            <p:cNvSpPr txBox="1">
              <a:spLocks/>
            </p:cNvSpPr>
            <p:nvPr/>
          </p:nvSpPr>
          <p:spPr>
            <a:xfrm>
              <a:off x="380277" y="4170054"/>
              <a:ext cx="6045130" cy="363273"/>
            </a:xfrm>
            <a:prstGeom prst="rect">
              <a:avLst/>
            </a:prstGeom>
            <a:ln>
              <a:noFill/>
            </a:ln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800" b="1" dirty="0">
                  <a:solidFill>
                    <a:schemeClr val="bg2"/>
                  </a:solidFill>
                  <a:latin typeface="+mn-lt"/>
                  <a:ea typeface="Ubuntu Light" charset="0"/>
                  <a:cs typeface="Ubuntu Light" charset="0"/>
                </a:rPr>
                <a:t>Apresentação | APS 3 de Finanças II</a:t>
              </a:r>
            </a:p>
          </p:txBody>
        </p:sp>
        <p:sp>
          <p:nvSpPr>
            <p:cNvPr id="9" name="Subtítulo 2">
              <a:extLst>
                <a:ext uri="{FF2B5EF4-FFF2-40B4-BE49-F238E27FC236}">
                  <a16:creationId xmlns:a16="http://schemas.microsoft.com/office/drawing/2014/main" id="{0A8CEA7A-FDAD-4174-B28E-72EF7F1B3C38}"/>
                </a:ext>
              </a:extLst>
            </p:cNvPr>
            <p:cNvSpPr txBox="1">
              <a:spLocks/>
            </p:cNvSpPr>
            <p:nvPr/>
          </p:nvSpPr>
          <p:spPr>
            <a:xfrm>
              <a:off x="380275" y="4533327"/>
              <a:ext cx="7264765" cy="486542"/>
            </a:xfrm>
            <a:prstGeom prst="rect">
              <a:avLst/>
            </a:prstGeom>
            <a:ln>
              <a:noFill/>
            </a:ln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b="1" dirty="0">
                  <a:solidFill>
                    <a:schemeClr val="bg2"/>
                  </a:solidFill>
                </a:rPr>
                <a:t>João Casella e Victor Lívio – 4ºB Economia | Insper</a:t>
              </a:r>
              <a:endParaRPr lang="pt-BR" sz="11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E6397DD-E112-4FBD-9621-CBCB9B74A016}"/>
              </a:ext>
            </a:extLst>
          </p:cNvPr>
          <p:cNvSpPr/>
          <p:nvPr/>
        </p:nvSpPr>
        <p:spPr>
          <a:xfrm>
            <a:off x="0" y="0"/>
            <a:ext cx="1220444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B018425-B378-1634-B878-FB2D08138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0"/>
    </mc:Choice>
    <mc:Fallback>
      <p:transition spd="slow" advTm="7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F9FF913-8F80-743F-7188-704A3184AEEA}"/>
              </a:ext>
            </a:extLst>
          </p:cNvPr>
          <p:cNvSpPr/>
          <p:nvPr/>
        </p:nvSpPr>
        <p:spPr>
          <a:xfrm>
            <a:off x="835919" y="1303195"/>
            <a:ext cx="4846568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553B13-582F-B49C-08E0-11A92201BD33}"/>
              </a:ext>
            </a:extLst>
          </p:cNvPr>
          <p:cNvSpPr/>
          <p:nvPr/>
        </p:nvSpPr>
        <p:spPr>
          <a:xfrm>
            <a:off x="752511" y="212334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DDCEC35-B989-D9A5-7C01-A67FBBFA286D}"/>
              </a:ext>
            </a:extLst>
          </p:cNvPr>
          <p:cNvSpPr/>
          <p:nvPr/>
        </p:nvSpPr>
        <p:spPr>
          <a:xfrm>
            <a:off x="4144990" y="2113396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8F5006-724A-BF8E-82D0-D35E3E2DDA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3085" y="1714792"/>
            <a:ext cx="3947813" cy="423388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CFC6F8E5-DDB1-782E-3F73-7937A5DA6B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4415" y="843329"/>
            <a:ext cx="3022246" cy="619623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A84669D5-9D97-AE4C-EA0D-38A76BF5C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0"/>
    </mc:Choice>
    <mc:Fallback>
      <p:transition spd="slow" advTm="1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195EF86-C984-590A-AABC-41238B68AAE7}"/>
              </a:ext>
            </a:extLst>
          </p:cNvPr>
          <p:cNvSpPr/>
          <p:nvPr/>
        </p:nvSpPr>
        <p:spPr>
          <a:xfrm>
            <a:off x="835919" y="1303195"/>
            <a:ext cx="484656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094F1CA-5277-848E-B6E0-D98C3FA64F9E}"/>
              </a:ext>
            </a:extLst>
          </p:cNvPr>
          <p:cNvSpPr/>
          <p:nvPr/>
        </p:nvSpPr>
        <p:spPr>
          <a:xfrm>
            <a:off x="821537" y="2142361"/>
            <a:ext cx="314305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A8958E-D8AE-870A-5E3D-FCE6C7770F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7569" y="1102409"/>
            <a:ext cx="1867844" cy="95589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54B21E1-3653-022A-EF15-C3707D7930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1" y="2784280"/>
            <a:ext cx="1857012" cy="95589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59AF54A-98C9-F8DB-53FE-72D10977BF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7568" y="4434597"/>
            <a:ext cx="1857013" cy="8804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833EB294-F38A-488D-2DDD-85A364F407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1381" y="1070184"/>
            <a:ext cx="2011854" cy="99830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539AA4E7-F172-63DE-FC6D-049E51D470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34361" y="2072443"/>
            <a:ext cx="2485790" cy="45724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79BF38A6-9E19-9A40-7AB2-6CFCEDAEDBF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3760" y="2736401"/>
            <a:ext cx="2027096" cy="105165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4D3469C-7BCD-64F2-B124-2D25B1CE70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9945" y="3737348"/>
            <a:ext cx="2580206" cy="434378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C3A6A56-0D9B-B0DA-B361-E039D523EC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63760" y="4397955"/>
            <a:ext cx="2011854" cy="998307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9CA6F664-12E1-1AC0-D8DB-252AFD51DF9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1" y="5457818"/>
            <a:ext cx="2466974" cy="388654"/>
          </a:xfrm>
          <a:prstGeom prst="rect">
            <a:avLst/>
          </a:prstGeom>
        </p:spPr>
      </p:pic>
      <p:sp>
        <p:nvSpPr>
          <p:cNvPr id="51" name="Chave Esquerda 50">
            <a:extLst>
              <a:ext uri="{FF2B5EF4-FFF2-40B4-BE49-F238E27FC236}">
                <a16:creationId xmlns:a16="http://schemas.microsoft.com/office/drawing/2014/main" id="{263BE618-818C-502F-42D1-1519D006DBDE}"/>
              </a:ext>
            </a:extLst>
          </p:cNvPr>
          <p:cNvSpPr/>
          <p:nvPr/>
        </p:nvSpPr>
        <p:spPr>
          <a:xfrm>
            <a:off x="8715375" y="1070184"/>
            <a:ext cx="448385" cy="9881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have Esquerda 51">
            <a:extLst>
              <a:ext uri="{FF2B5EF4-FFF2-40B4-BE49-F238E27FC236}">
                <a16:creationId xmlns:a16="http://schemas.microsoft.com/office/drawing/2014/main" id="{6F11DD11-92C1-0AA3-F93C-DB43A2E6C316}"/>
              </a:ext>
            </a:extLst>
          </p:cNvPr>
          <p:cNvSpPr/>
          <p:nvPr/>
        </p:nvSpPr>
        <p:spPr>
          <a:xfrm>
            <a:off x="8678530" y="2784280"/>
            <a:ext cx="448385" cy="9881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have Esquerda 52">
            <a:extLst>
              <a:ext uri="{FF2B5EF4-FFF2-40B4-BE49-F238E27FC236}">
                <a16:creationId xmlns:a16="http://schemas.microsoft.com/office/drawing/2014/main" id="{22CE6B5A-1ACC-FC8F-C24F-05FCF3ECF4CC}"/>
              </a:ext>
            </a:extLst>
          </p:cNvPr>
          <p:cNvSpPr/>
          <p:nvPr/>
        </p:nvSpPr>
        <p:spPr>
          <a:xfrm>
            <a:off x="8715375" y="4394048"/>
            <a:ext cx="448385" cy="9881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Áudio 29">
            <a:hlinkClick r:id="" action="ppaction://media"/>
            <a:extLst>
              <a:ext uri="{FF2B5EF4-FFF2-40B4-BE49-F238E27FC236}">
                <a16:creationId xmlns:a16="http://schemas.microsoft.com/office/drawing/2014/main" id="{4202578C-3953-0B57-1D2F-F03FBA404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2"/>
    </mc:Choice>
    <mc:Fallback>
      <p:transition spd="slow" advTm="1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195EF86-C984-590A-AABC-41238B68AAE7}"/>
              </a:ext>
            </a:extLst>
          </p:cNvPr>
          <p:cNvSpPr/>
          <p:nvPr/>
        </p:nvSpPr>
        <p:spPr>
          <a:xfrm>
            <a:off x="835919" y="1303195"/>
            <a:ext cx="484656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094F1CA-5277-848E-B6E0-D98C3FA64F9E}"/>
              </a:ext>
            </a:extLst>
          </p:cNvPr>
          <p:cNvSpPr/>
          <p:nvPr/>
        </p:nvSpPr>
        <p:spPr>
          <a:xfrm>
            <a:off x="821537" y="2142361"/>
            <a:ext cx="314305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A8958E-D8AE-870A-5E3D-FCE6C7770F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7569" y="1102409"/>
            <a:ext cx="1867844" cy="95589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54B21E1-3653-022A-EF15-C3707D7930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1" y="2784280"/>
            <a:ext cx="1857012" cy="95589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59AF54A-98C9-F8DB-53FE-72D10977BF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7568" y="4434597"/>
            <a:ext cx="1857013" cy="8804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833EB294-F38A-488D-2DDD-85A364F407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1381" y="1070184"/>
            <a:ext cx="2011854" cy="99830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539AA4E7-F172-63DE-FC6D-049E51D470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34361" y="2072443"/>
            <a:ext cx="2796782" cy="45724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79BF38A6-9E19-9A40-7AB2-6CFCEDAEDBF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3760" y="2736401"/>
            <a:ext cx="2027096" cy="105165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4D3469C-7BCD-64F2-B124-2D25B1CE70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9944" y="3737348"/>
            <a:ext cx="2850127" cy="434378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C3A6A56-0D9B-B0DA-B361-E039D523EC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63760" y="4397955"/>
            <a:ext cx="2011854" cy="998307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9CA6F664-12E1-1AC0-D8DB-252AFD51DF9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1" y="5457818"/>
            <a:ext cx="2751058" cy="388654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7652B8DA-E1B7-416F-47F4-513839D27E7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175A1131-D5F7-A952-6E2B-EA2A0B6B9FBB}"/>
              </a:ext>
            </a:extLst>
          </p:cNvPr>
          <p:cNvSpPr/>
          <p:nvPr/>
        </p:nvSpPr>
        <p:spPr>
          <a:xfrm>
            <a:off x="1465904" y="677773"/>
            <a:ext cx="9260185" cy="550245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51526A6F-CA1C-0AF2-FA2A-484EED24BD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44249" y="1182572"/>
            <a:ext cx="8386638" cy="41571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EED3456-CDAC-6BF2-4C85-8C0AF5C3EF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25405" y="1991790"/>
            <a:ext cx="4151094" cy="4030271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3849B020-C550-A093-02DB-BEADF3BDF50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09553" y="2100908"/>
            <a:ext cx="3811744" cy="62530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02A8E697-B847-C7E5-D733-6DE6D0772E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79336" y="3076799"/>
            <a:ext cx="2999448" cy="2565317"/>
          </a:xfrm>
          <a:prstGeom prst="rect">
            <a:avLst/>
          </a:prstGeom>
        </p:spPr>
      </p:pic>
      <p:pic>
        <p:nvPicPr>
          <p:cNvPr id="38" name="Áudio 37">
            <a:hlinkClick r:id="" action="ppaction://media"/>
            <a:extLst>
              <a:ext uri="{FF2B5EF4-FFF2-40B4-BE49-F238E27FC236}">
                <a16:creationId xmlns:a16="http://schemas.microsoft.com/office/drawing/2014/main" id="{0BB07A39-DDB9-77C4-F700-25E3A495B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48"/>
    </mc:Choice>
    <mc:Fallback>
      <p:transition spd="slow" advTm="9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5395233"/>
            <a:ext cx="3278562" cy="68236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4"/>
            <a:ext cx="3278562" cy="10505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Comparação: conceito, exemplos, exercícios - Mundo Educação">
            <a:extLst>
              <a:ext uri="{FF2B5EF4-FFF2-40B4-BE49-F238E27FC236}">
                <a16:creationId xmlns:a16="http://schemas.microsoft.com/office/drawing/2014/main" id="{EAB7EED4-9EC2-2DF6-F7EC-E2FC78F8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6" y="1280462"/>
            <a:ext cx="4661822" cy="169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140A2F4-3AAC-243F-3489-D74F74828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4789" y="1102351"/>
            <a:ext cx="5255400" cy="10280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364CFF-C418-7DCB-D1AC-D46A18C6C4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2206617"/>
            <a:ext cx="5314189" cy="10395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3E9D69-6BCF-D274-4BC1-843FA7D2E0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3306119"/>
            <a:ext cx="5314189" cy="1039569"/>
          </a:xfrm>
          <a:prstGeom prst="rect">
            <a:avLst/>
          </a:prstGeom>
        </p:spPr>
      </p:pic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CE4D0D9-46D7-4CBA-9C8F-C68CE57789CC}"/>
              </a:ext>
            </a:extLst>
          </p:cNvPr>
          <p:cNvCxnSpPr>
            <a:cxnSpLocks/>
          </p:cNvCxnSpPr>
          <p:nvPr/>
        </p:nvCxnSpPr>
        <p:spPr>
          <a:xfrm>
            <a:off x="8591550" y="1181100"/>
            <a:ext cx="2505075" cy="9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1FD84FB-813C-A479-7454-17E1E18B9099}"/>
              </a:ext>
            </a:extLst>
          </p:cNvPr>
          <p:cNvCxnSpPr>
            <a:cxnSpLocks/>
          </p:cNvCxnSpPr>
          <p:nvPr/>
        </p:nvCxnSpPr>
        <p:spPr>
          <a:xfrm flipV="1">
            <a:off x="8524875" y="2321324"/>
            <a:ext cx="2692003" cy="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E914431-E2DB-03FF-135E-99DFBD836E0F}"/>
              </a:ext>
            </a:extLst>
          </p:cNvPr>
          <p:cNvCxnSpPr>
            <a:cxnSpLocks/>
          </p:cNvCxnSpPr>
          <p:nvPr/>
        </p:nvCxnSpPr>
        <p:spPr>
          <a:xfrm flipV="1">
            <a:off x="8484393" y="3360893"/>
            <a:ext cx="2732485" cy="12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81C5B5E-978A-82EE-7955-3579F9BA4BE2}"/>
              </a:ext>
            </a:extLst>
          </p:cNvPr>
          <p:cNvGrpSpPr/>
          <p:nvPr/>
        </p:nvGrpSpPr>
        <p:grpSpPr>
          <a:xfrm>
            <a:off x="7284916" y="4678279"/>
            <a:ext cx="2936356" cy="1148328"/>
            <a:chOff x="8484393" y="4641388"/>
            <a:chExt cx="2936356" cy="1148328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A828DA7-C647-45F7-77D9-9AA38FFE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28242" y="4641388"/>
              <a:ext cx="2835026" cy="287496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372462C1-19CE-B369-F478-104BA7A8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84393" y="5019146"/>
              <a:ext cx="2936356" cy="342667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DC815376-555E-8204-DE0A-F8FC0C8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15349" y="5482301"/>
              <a:ext cx="2880000" cy="307415"/>
            </a:xfrm>
            <a:prstGeom prst="rect">
              <a:avLst/>
            </a:prstGeom>
          </p:spPr>
        </p:pic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1C119A0-B9F5-834D-E19E-AFC62EF638E1}"/>
              </a:ext>
            </a:extLst>
          </p:cNvPr>
          <p:cNvSpPr txBox="1"/>
          <p:nvPr/>
        </p:nvSpPr>
        <p:spPr>
          <a:xfrm>
            <a:off x="6741319" y="4545606"/>
            <a:ext cx="460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</a:t>
            </a:r>
          </a:p>
          <a:p>
            <a:pPr algn="ctr"/>
            <a:r>
              <a:rPr lang="pt-BR" sz="2800" dirty="0"/>
              <a:t>M</a:t>
            </a:r>
          </a:p>
          <a:p>
            <a:pPr algn="ctr"/>
            <a:r>
              <a:rPr lang="pt-BR" sz="2800" dirty="0"/>
              <a:t>O</a:t>
            </a:r>
          </a:p>
        </p:txBody>
      </p:sp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3F44C007-7F03-F647-D01F-CB6C96432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3"/>
    </mc:Choice>
    <mc:Fallback>
      <p:transition spd="slow" advTm="3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5395233"/>
            <a:ext cx="3278562" cy="68236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4"/>
            <a:ext cx="3278562" cy="10505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Comparação: conceito, exemplos, exercícios - Mundo Educação">
            <a:extLst>
              <a:ext uri="{FF2B5EF4-FFF2-40B4-BE49-F238E27FC236}">
                <a16:creationId xmlns:a16="http://schemas.microsoft.com/office/drawing/2014/main" id="{EAB7EED4-9EC2-2DF6-F7EC-E2FC78F8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6" y="1280462"/>
            <a:ext cx="4661822" cy="169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140A2F4-3AAC-243F-3489-D74F74828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4789" y="1102351"/>
            <a:ext cx="5255400" cy="10280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364CFF-C418-7DCB-D1AC-D46A18C6C4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2206617"/>
            <a:ext cx="5314189" cy="10395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3E9D69-6BCF-D274-4BC1-843FA7D2E0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3306119"/>
            <a:ext cx="5314189" cy="1039569"/>
          </a:xfrm>
          <a:prstGeom prst="rect">
            <a:avLst/>
          </a:prstGeom>
        </p:spPr>
      </p:pic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CE4D0D9-46D7-4CBA-9C8F-C68CE57789CC}"/>
              </a:ext>
            </a:extLst>
          </p:cNvPr>
          <p:cNvCxnSpPr>
            <a:cxnSpLocks/>
          </p:cNvCxnSpPr>
          <p:nvPr/>
        </p:nvCxnSpPr>
        <p:spPr>
          <a:xfrm>
            <a:off x="8591550" y="1181100"/>
            <a:ext cx="2505075" cy="9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1FD84FB-813C-A479-7454-17E1E18B9099}"/>
              </a:ext>
            </a:extLst>
          </p:cNvPr>
          <p:cNvCxnSpPr>
            <a:cxnSpLocks/>
          </p:cNvCxnSpPr>
          <p:nvPr/>
        </p:nvCxnSpPr>
        <p:spPr>
          <a:xfrm flipV="1">
            <a:off x="8524875" y="2321324"/>
            <a:ext cx="2692003" cy="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E914431-E2DB-03FF-135E-99DFBD836E0F}"/>
              </a:ext>
            </a:extLst>
          </p:cNvPr>
          <p:cNvCxnSpPr>
            <a:cxnSpLocks/>
          </p:cNvCxnSpPr>
          <p:nvPr/>
        </p:nvCxnSpPr>
        <p:spPr>
          <a:xfrm flipV="1">
            <a:off x="8484393" y="3360893"/>
            <a:ext cx="2732485" cy="12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81C5B5E-978A-82EE-7955-3579F9BA4BE2}"/>
              </a:ext>
            </a:extLst>
          </p:cNvPr>
          <p:cNvGrpSpPr/>
          <p:nvPr/>
        </p:nvGrpSpPr>
        <p:grpSpPr>
          <a:xfrm>
            <a:off x="7284916" y="4678279"/>
            <a:ext cx="2936356" cy="1148328"/>
            <a:chOff x="8484393" y="4641388"/>
            <a:chExt cx="2936356" cy="1148328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A828DA7-C647-45F7-77D9-9AA38FFE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28242" y="4641388"/>
              <a:ext cx="2835026" cy="287496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372462C1-19CE-B369-F478-104BA7A8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84393" y="5019146"/>
              <a:ext cx="2936356" cy="342667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DC815376-555E-8204-DE0A-F8FC0C8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15349" y="5482301"/>
              <a:ext cx="2880000" cy="307415"/>
            </a:xfrm>
            <a:prstGeom prst="rect">
              <a:avLst/>
            </a:prstGeom>
          </p:spPr>
        </p:pic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1C119A0-B9F5-834D-E19E-AFC62EF638E1}"/>
              </a:ext>
            </a:extLst>
          </p:cNvPr>
          <p:cNvSpPr txBox="1"/>
          <p:nvPr/>
        </p:nvSpPr>
        <p:spPr>
          <a:xfrm>
            <a:off x="6741319" y="4545606"/>
            <a:ext cx="460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</a:t>
            </a:r>
          </a:p>
          <a:p>
            <a:pPr algn="ctr"/>
            <a:r>
              <a:rPr lang="pt-BR" sz="2800" dirty="0"/>
              <a:t>M</a:t>
            </a:r>
          </a:p>
          <a:p>
            <a:pPr algn="ctr"/>
            <a:r>
              <a:rPr lang="pt-BR" sz="2800" dirty="0"/>
              <a:t>O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FDE4F60-5C61-E2B2-DA32-DDA9F63A172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57CDBED-C28C-2DF7-0A08-D9A642943CBD}"/>
              </a:ext>
            </a:extLst>
          </p:cNvPr>
          <p:cNvSpPr/>
          <p:nvPr/>
        </p:nvSpPr>
        <p:spPr>
          <a:xfrm>
            <a:off x="1465904" y="677773"/>
            <a:ext cx="9260185" cy="550245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F79ABEC-6E10-D7A8-E134-0D7FE67077C6}"/>
              </a:ext>
            </a:extLst>
          </p:cNvPr>
          <p:cNvGrpSpPr/>
          <p:nvPr/>
        </p:nvGrpSpPr>
        <p:grpSpPr>
          <a:xfrm>
            <a:off x="1968155" y="1051177"/>
            <a:ext cx="8256193" cy="4806750"/>
            <a:chOff x="-7538" y="-768870"/>
            <a:chExt cx="4438574" cy="3449766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81DAEE5E-F057-8337-8FE5-EA45A9FF1C1D}"/>
                </a:ext>
              </a:extLst>
            </p:cNvPr>
            <p:cNvGrpSpPr/>
            <p:nvPr/>
          </p:nvGrpSpPr>
          <p:grpSpPr>
            <a:xfrm>
              <a:off x="-7538" y="-768870"/>
              <a:ext cx="4438574" cy="3449766"/>
              <a:chOff x="-7538" y="-768870"/>
              <a:chExt cx="4438574" cy="3449766"/>
            </a:xfrm>
          </p:grpSpPr>
          <p:graphicFrame>
            <p:nvGraphicFramePr>
              <p:cNvPr id="39" name="Gráfico 38">
                <a:extLst>
                  <a:ext uri="{FF2B5EF4-FFF2-40B4-BE49-F238E27FC236}">
                    <a16:creationId xmlns:a16="http://schemas.microsoft.com/office/drawing/2014/main" id="{519B07DA-09FC-1C70-5E9D-EC010B496C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57083209"/>
                  </p:ext>
                </p:extLst>
              </p:nvPr>
            </p:nvGraphicFramePr>
            <p:xfrm>
              <a:off x="-7538" y="-768870"/>
              <a:ext cx="4438574" cy="34497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id="{92F5B153-3B72-C22C-AAEF-4ADEC7F7A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08" y="703329"/>
                <a:ext cx="585000" cy="189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Imagem 41" descr="Lojas Riachuelo – Wikipédia, a enciclopédia livre">
                <a:extLst>
                  <a:ext uri="{FF2B5EF4-FFF2-40B4-BE49-F238E27FC236}">
                    <a16:creationId xmlns:a16="http://schemas.microsoft.com/office/drawing/2014/main" id="{185E0146-6E0D-A999-6B1A-64959A9F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017" y="157373"/>
                <a:ext cx="468922" cy="167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Imagem 43" descr="Marisa Logo – PNG e Vetor – Download de Logo">
                <a:extLst>
                  <a:ext uri="{FF2B5EF4-FFF2-40B4-BE49-F238E27FC236}">
                    <a16:creationId xmlns:a16="http://schemas.microsoft.com/office/drawing/2014/main" id="{0A2E4DE8-C086-D2D8-6DF5-66A898584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511" y="986739"/>
                <a:ext cx="425235" cy="91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Imagem 36" descr="Renner Logo – PNG e Vetor – Download de Logo">
              <a:extLst>
                <a:ext uri="{FF2B5EF4-FFF2-40B4-BE49-F238E27FC236}">
                  <a16:creationId xmlns:a16="http://schemas.microsoft.com/office/drawing/2014/main" id="{97DDF081-E075-B683-7B45-4583E65C1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855" y="624589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A7658DFF-9F88-52C5-5C1C-A774B55D3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4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0"/>
    </mc:Choice>
    <mc:Fallback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5395233"/>
            <a:ext cx="3278562" cy="68236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4"/>
            <a:ext cx="3278562" cy="10505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Comparação: conceito, exemplos, exercícios - Mundo Educação">
            <a:extLst>
              <a:ext uri="{FF2B5EF4-FFF2-40B4-BE49-F238E27FC236}">
                <a16:creationId xmlns:a16="http://schemas.microsoft.com/office/drawing/2014/main" id="{EAB7EED4-9EC2-2DF6-F7EC-E2FC78F8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6" y="1280462"/>
            <a:ext cx="4661822" cy="169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140A2F4-3AAC-243F-3489-D74F74828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4789" y="1102351"/>
            <a:ext cx="5255400" cy="10280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364CFF-C418-7DCB-D1AC-D46A18C6C4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2206617"/>
            <a:ext cx="5314189" cy="10395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3E9D69-6BCF-D274-4BC1-843FA7D2E0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3306119"/>
            <a:ext cx="5314189" cy="1039569"/>
          </a:xfrm>
          <a:prstGeom prst="rect">
            <a:avLst/>
          </a:prstGeom>
        </p:spPr>
      </p:pic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CE4D0D9-46D7-4CBA-9C8F-C68CE57789CC}"/>
              </a:ext>
            </a:extLst>
          </p:cNvPr>
          <p:cNvCxnSpPr>
            <a:cxnSpLocks/>
          </p:cNvCxnSpPr>
          <p:nvPr/>
        </p:nvCxnSpPr>
        <p:spPr>
          <a:xfrm>
            <a:off x="8591550" y="1181100"/>
            <a:ext cx="2505075" cy="9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1FD84FB-813C-A479-7454-17E1E18B9099}"/>
              </a:ext>
            </a:extLst>
          </p:cNvPr>
          <p:cNvCxnSpPr>
            <a:cxnSpLocks/>
          </p:cNvCxnSpPr>
          <p:nvPr/>
        </p:nvCxnSpPr>
        <p:spPr>
          <a:xfrm flipV="1">
            <a:off x="8524875" y="2321324"/>
            <a:ext cx="2692003" cy="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E914431-E2DB-03FF-135E-99DFBD836E0F}"/>
              </a:ext>
            </a:extLst>
          </p:cNvPr>
          <p:cNvCxnSpPr>
            <a:cxnSpLocks/>
          </p:cNvCxnSpPr>
          <p:nvPr/>
        </p:nvCxnSpPr>
        <p:spPr>
          <a:xfrm flipV="1">
            <a:off x="8484393" y="3360893"/>
            <a:ext cx="2732485" cy="12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81C5B5E-978A-82EE-7955-3579F9BA4BE2}"/>
              </a:ext>
            </a:extLst>
          </p:cNvPr>
          <p:cNvGrpSpPr/>
          <p:nvPr/>
        </p:nvGrpSpPr>
        <p:grpSpPr>
          <a:xfrm>
            <a:off x="7284916" y="4678279"/>
            <a:ext cx="2936356" cy="1148328"/>
            <a:chOff x="8484393" y="4641388"/>
            <a:chExt cx="2936356" cy="1148328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A828DA7-C647-45F7-77D9-9AA38FFE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28242" y="4641388"/>
              <a:ext cx="2835026" cy="287496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372462C1-19CE-B369-F478-104BA7A8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84393" y="5019146"/>
              <a:ext cx="2936356" cy="342667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DC815376-555E-8204-DE0A-F8FC0C8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15349" y="5482301"/>
              <a:ext cx="2880000" cy="307415"/>
            </a:xfrm>
            <a:prstGeom prst="rect">
              <a:avLst/>
            </a:prstGeom>
          </p:spPr>
        </p:pic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1C119A0-B9F5-834D-E19E-AFC62EF638E1}"/>
              </a:ext>
            </a:extLst>
          </p:cNvPr>
          <p:cNvSpPr txBox="1"/>
          <p:nvPr/>
        </p:nvSpPr>
        <p:spPr>
          <a:xfrm>
            <a:off x="6741319" y="4545606"/>
            <a:ext cx="460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</a:t>
            </a:r>
          </a:p>
          <a:p>
            <a:pPr algn="ctr"/>
            <a:r>
              <a:rPr lang="pt-BR" sz="2800" dirty="0"/>
              <a:t>M</a:t>
            </a:r>
          </a:p>
          <a:p>
            <a:pPr algn="ctr"/>
            <a:r>
              <a:rPr lang="pt-BR" sz="2800" dirty="0"/>
              <a:t>O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FDE4F60-5C61-E2B2-DA32-DDA9F63A172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57CDBED-C28C-2DF7-0A08-D9A642943CBD}"/>
              </a:ext>
            </a:extLst>
          </p:cNvPr>
          <p:cNvSpPr/>
          <p:nvPr/>
        </p:nvSpPr>
        <p:spPr>
          <a:xfrm>
            <a:off x="1465904" y="677773"/>
            <a:ext cx="9260185" cy="550245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E010D87-8B5A-63BD-5334-F29F071F8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09484"/>
              </p:ext>
            </p:extLst>
          </p:nvPr>
        </p:nvGraphicFramePr>
        <p:xfrm>
          <a:off x="1861847" y="1075799"/>
          <a:ext cx="8520404" cy="4679851"/>
        </p:xfrm>
        <a:graphic>
          <a:graphicData uri="http://schemas.openxmlformats.org/drawingml/2006/table">
            <a:tbl>
              <a:tblPr/>
              <a:tblGrid>
                <a:gridCol w="388228">
                  <a:extLst>
                    <a:ext uri="{9D8B030D-6E8A-4147-A177-3AD203B41FA5}">
                      <a16:colId xmlns:a16="http://schemas.microsoft.com/office/drawing/2014/main" val="1679661117"/>
                    </a:ext>
                  </a:extLst>
                </a:gridCol>
                <a:gridCol w="599987">
                  <a:extLst>
                    <a:ext uri="{9D8B030D-6E8A-4147-A177-3AD203B41FA5}">
                      <a16:colId xmlns:a16="http://schemas.microsoft.com/office/drawing/2014/main" val="697955130"/>
                    </a:ext>
                  </a:extLst>
                </a:gridCol>
                <a:gridCol w="886746">
                  <a:extLst>
                    <a:ext uri="{9D8B030D-6E8A-4147-A177-3AD203B41FA5}">
                      <a16:colId xmlns:a16="http://schemas.microsoft.com/office/drawing/2014/main" val="2374820291"/>
                    </a:ext>
                  </a:extLst>
                </a:gridCol>
                <a:gridCol w="710279">
                  <a:extLst>
                    <a:ext uri="{9D8B030D-6E8A-4147-A177-3AD203B41FA5}">
                      <a16:colId xmlns:a16="http://schemas.microsoft.com/office/drawing/2014/main" val="469091955"/>
                    </a:ext>
                  </a:extLst>
                </a:gridCol>
                <a:gridCol w="824982">
                  <a:extLst>
                    <a:ext uri="{9D8B030D-6E8A-4147-A177-3AD203B41FA5}">
                      <a16:colId xmlns:a16="http://schemas.microsoft.com/office/drawing/2014/main" val="1200098074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574372059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1809113074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1895663842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147463589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3076089603"/>
                    </a:ext>
                  </a:extLst>
                </a:gridCol>
                <a:gridCol w="772042">
                  <a:extLst>
                    <a:ext uri="{9D8B030D-6E8A-4147-A177-3AD203B41FA5}">
                      <a16:colId xmlns:a16="http://schemas.microsoft.com/office/drawing/2014/main" val="1902524104"/>
                    </a:ext>
                  </a:extLst>
                </a:gridCol>
                <a:gridCol w="477930">
                  <a:extLst>
                    <a:ext uri="{9D8B030D-6E8A-4147-A177-3AD203B41FA5}">
                      <a16:colId xmlns:a16="http://schemas.microsoft.com/office/drawing/2014/main" val="2120560205"/>
                    </a:ext>
                  </a:extLst>
                </a:gridCol>
              </a:tblGrid>
              <a:tr h="33812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FIRM 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pt-BR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WACC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803824"/>
                  </a:ext>
                </a:extLst>
              </a:tr>
              <a:tr h="331085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49471"/>
                  </a:ext>
                </a:extLst>
              </a:tr>
              <a:tr h="293462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R$ 19.697.526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R$ 12.223.846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R$ 9.168.331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R$ 7.497.119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R$ 6.429.126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R$ 5.679.016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R$ 5.117.665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R$ 4.678.058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R$ 4.321.912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77317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R$ 21.118.531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R$ 12.580.196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R$ 9.323.847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R$ 7.580.081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R$ 6.478.806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R$ 5.711.101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R$ 5.139.523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R$ 4.693.555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R$ 4.333.246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30817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R$ 22.621.038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R$ 12.970.485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R$ 9.489.396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R$ 7.667.089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R$ 6.530.435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R$ 5.744.238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R$ 5.161.996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R$ 4.709.435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R$ 4.344.829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728669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2,0%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R$ 24.424.046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R$ 13.399.802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R$ 9.665.982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R$ 7.758.448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R$ 6.584.129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R$ 5.778.480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R$ 5.185.112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R$ 4.725.712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R$ 4.356.670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585775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2,2%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R$ 26.627.723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R$ 13.874.311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R$ 9.854.746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R$ 7.854.492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R$ 6.640.015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R$ 5.813.882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R$ 5.208.898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R$ 4.742.401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R$ 4.368.776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36521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2,4%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R$ 29.382.319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R$ 14.401.543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R$ 10.056.993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R$ 7.955.590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R$ 6.698.229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R$ 5.850.505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R$ 5.233.384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R$ 4.759.518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R$ 4.381.158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97971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R$ 32.923.943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R$ 14.990.802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R$ 10.274.221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R$ 8.062.154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R$ 6.758.921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R$ 5.888.413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R$ 5.258.600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R$ 4.777.080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R$ 4.393.824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169545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R$ 37.646.108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R$ 15.653.718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R$ 10.508.160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R$ 8.174.637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R$ 6.822.251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R$ 5.927.674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R$ 5.284.581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R$ 4.795.103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R$ 4.406.785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03254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R$ 44.257.138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R$ 16.405.024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R$ 10.760.813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R$ 8.293.549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R$ 6.888.396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R$ 5.968.364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R$ 5.311.361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R$ 4.813.608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R$ 4.420.051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876662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R$ 54.173.684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R$ 17.263.659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R$ 11.034.521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R$ 8.419.455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R$ 6.957.548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R$ 6.010.560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R$ 5.338.978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R$ 4.832.612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R$ 4.433.633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03221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R$ 70.701.261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R$ 18.254.391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R$ 11.332.029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R$ 8.552.992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R$ 7.029.916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R$ 6.054.349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R$ 5.367.471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R$ 4.852.137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R$ 4.447.541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618534"/>
                  </a:ext>
                </a:extLst>
              </a:tr>
              <a:tr h="293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R$ 103.756.414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R$ 19.410.246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R$ 11.656.584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R$ 8.694.874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R$ 7.105.729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R$ 6.099.822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R$ 5.396.884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R$ 4.872.204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R$ 4.461.790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3648"/>
                  </a:ext>
                </a:extLst>
              </a:tr>
              <a:tr h="30098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3,8%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R$ 202.921.874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R$ 20.776.256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R$ 12.012.048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R$ 8.845.911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R$ 7.185.242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R$ 6.147.078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R$ 5.427.261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R$ 4.892.837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R$ 4.476.390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810879"/>
                  </a:ext>
                </a:extLst>
              </a:tr>
              <a:tr h="1881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</a:tbl>
          </a:graphicData>
        </a:graphic>
      </p:graphicFrame>
      <p:pic>
        <p:nvPicPr>
          <p:cNvPr id="23" name="Áudio 22">
            <a:hlinkClick r:id="" action="ppaction://media"/>
            <a:extLst>
              <a:ext uri="{FF2B5EF4-FFF2-40B4-BE49-F238E27FC236}">
                <a16:creationId xmlns:a16="http://schemas.microsoft.com/office/drawing/2014/main" id="{0DBDE04E-359F-A3F6-D03B-3023897D3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36"/>
    </mc:Choice>
    <mc:Fallback>
      <p:transition spd="slow" advTm="26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4"/>
            <a:ext cx="3278562" cy="1540777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40" name="Picture 4" descr="Análise do Risco da Segurança da Informação - Portal do DPO - Encarregado  de Protecção de Dados">
            <a:extLst>
              <a:ext uri="{FF2B5EF4-FFF2-40B4-BE49-F238E27FC236}">
                <a16:creationId xmlns:a16="http://schemas.microsoft.com/office/drawing/2014/main" id="{29ABED3D-006F-4208-E70A-953C0A19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81" y="1151841"/>
            <a:ext cx="4013043" cy="21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B0E8C63-533A-E739-D3C6-BB5F41BF12A8}"/>
              </a:ext>
            </a:extLst>
          </p:cNvPr>
          <p:cNvGrpSpPr/>
          <p:nvPr/>
        </p:nvGrpSpPr>
        <p:grpSpPr>
          <a:xfrm>
            <a:off x="6208556" y="1114517"/>
            <a:ext cx="5187903" cy="4734368"/>
            <a:chOff x="6246631" y="1733773"/>
            <a:chExt cx="5187903" cy="473436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95CB2B0A-EAE9-1F9A-D714-074289AFB744}"/>
                </a:ext>
              </a:extLst>
            </p:cNvPr>
            <p:cNvGrpSpPr/>
            <p:nvPr/>
          </p:nvGrpSpPr>
          <p:grpSpPr>
            <a:xfrm>
              <a:off x="6247221" y="1733773"/>
              <a:ext cx="5187313" cy="4734368"/>
              <a:chOff x="6271831" y="1527832"/>
              <a:chExt cx="5187313" cy="56867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1F2703FF-6A8E-BD01-96D7-85D77648BA34}"/>
                  </a:ext>
                </a:extLst>
              </p:cNvPr>
              <p:cNvGrpSpPr/>
              <p:nvPr/>
            </p:nvGrpSpPr>
            <p:grpSpPr>
              <a:xfrm>
                <a:off x="6271831" y="1527832"/>
                <a:ext cx="649365" cy="5425569"/>
                <a:chOff x="6177779" y="1174804"/>
                <a:chExt cx="649365" cy="4945071"/>
              </a:xfrm>
            </p:grpSpPr>
            <p:pic>
              <p:nvPicPr>
                <p:cNvPr id="27" name="Gráfico 26" descr="Seta: curva ligeira com preenchimento sólido">
                  <a:extLst>
                    <a:ext uri="{FF2B5EF4-FFF2-40B4-BE49-F238E27FC236}">
                      <a16:creationId xmlns:a16="http://schemas.microsoft.com/office/drawing/2014/main" id="{135D7483-76F7-6B12-B103-214EEB749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3416" y="3259652"/>
                  <a:ext cx="626815" cy="626816"/>
                </a:xfrm>
                <a:prstGeom prst="rect">
                  <a:avLst/>
                </a:prstGeom>
              </p:spPr>
            </p:pic>
            <p:pic>
              <p:nvPicPr>
                <p:cNvPr id="29" name="Gráfico 28" descr="Seta: curva ligeira com preenchimento sólido">
                  <a:extLst>
                    <a:ext uri="{FF2B5EF4-FFF2-40B4-BE49-F238E27FC236}">
                      <a16:creationId xmlns:a16="http://schemas.microsoft.com/office/drawing/2014/main" id="{A6197554-3F9E-B6CD-FF77-18E563800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0329" y="1174804"/>
                  <a:ext cx="626815" cy="626815"/>
                </a:xfrm>
                <a:prstGeom prst="rect">
                  <a:avLst/>
                </a:prstGeom>
              </p:spPr>
            </p:pic>
            <p:pic>
              <p:nvPicPr>
                <p:cNvPr id="30" name="Gráfico 29" descr="Seta: curva ligeira com preenchimento sólido">
                  <a:extLst>
                    <a:ext uri="{FF2B5EF4-FFF2-40B4-BE49-F238E27FC236}">
                      <a16:creationId xmlns:a16="http://schemas.microsoft.com/office/drawing/2014/main" id="{549DB967-8AA5-713A-6645-688654FB0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9053" y="2070034"/>
                  <a:ext cx="626815" cy="626816"/>
                </a:xfrm>
                <a:prstGeom prst="rect">
                  <a:avLst/>
                </a:prstGeom>
              </p:spPr>
            </p:pic>
            <p:pic>
              <p:nvPicPr>
                <p:cNvPr id="31" name="Gráfico 30" descr="Seta: curva ligeira com preenchimento sólido">
                  <a:extLst>
                    <a:ext uri="{FF2B5EF4-FFF2-40B4-BE49-F238E27FC236}">
                      <a16:creationId xmlns:a16="http://schemas.microsoft.com/office/drawing/2014/main" id="{868EE04A-352E-40DB-CEDF-9128E8C5A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7779" y="5493061"/>
                  <a:ext cx="626815" cy="62681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10F14419-1A75-CAD1-B125-FA61D504FB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84711" y="1642197"/>
                    <a:ext cx="4474433" cy="55723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pt-BR" dirty="0"/>
                      <a:t>Não foram realizadas análises de governança</a:t>
                    </a:r>
                  </a:p>
                  <a:p>
                    <a:pPr algn="just"/>
                    <a:endParaRPr lang="pt-BR" dirty="0"/>
                  </a:p>
                  <a:p>
                    <a:pPr algn="just"/>
                    <a:endParaRPr lang="pt-BR" dirty="0"/>
                  </a:p>
                  <a:p>
                    <a:pPr algn="just"/>
                    <a:r>
                      <a:rPr lang="pt-BR" dirty="0"/>
                      <a:t>Predominância dos big players, barreiras na expansão em MS</a:t>
                    </a:r>
                  </a:p>
                  <a:p>
                    <a:pPr algn="just"/>
                    <a:endParaRPr lang="pt-BR" dirty="0"/>
                  </a:p>
                  <a:p>
                    <a:pPr algn="just"/>
                    <a:endParaRPr lang="pt-BR" dirty="0"/>
                  </a:p>
                  <a:p>
                    <a:pPr algn="just"/>
                    <a:r>
                      <a:rPr lang="pt-BR" dirty="0"/>
                      <a:t>Não foram analisadas possíveis concentrações de fornecimento e destinos</a:t>
                    </a:r>
                  </a:p>
                  <a:p>
                    <a:pPr algn="just"/>
                    <a:endParaRPr lang="pt-BR" dirty="0"/>
                  </a:p>
                  <a:p>
                    <a:pPr algn="just"/>
                    <a:r>
                      <a:rPr lang="pt-BR" dirty="0"/>
                      <a:t>Pressão inflacionária diminui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oMath>
                    </a14:m>
                    <a:r>
                      <a:rPr lang="pt-BR" dirty="0"/>
                      <a:t>, também diminuindo a confiança da população </a:t>
                    </a:r>
                  </a:p>
                  <a:p>
                    <a:pPr algn="just"/>
                    <a:r>
                      <a:rPr lang="pt-BR" dirty="0"/>
                      <a:t>= </a:t>
                    </a:r>
                    <a14:m>
                      <m:oMath xmlns:m="http://schemas.openxmlformats.org/officeDocument/2006/math"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𝐶𝑜𝑛𝑠𝑢𝑚𝑜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𝑐𝑜𝑛𝑠𝑝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í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𝑐𝑢𝑜</m:t>
                        </m:r>
                      </m:oMath>
                    </a14:m>
                    <a:endParaRPr lang="pt-BR" dirty="0"/>
                  </a:p>
                  <a:p>
                    <a:pPr algn="just"/>
                    <a:endParaRPr lang="pt-BR" dirty="0"/>
                  </a:p>
                  <a:p>
                    <a:pPr algn="just"/>
                    <a:r>
                      <a:rPr lang="pt-BR" dirty="0"/>
                      <a:t>Incertezas na expansão ao e-commerce</a:t>
                    </a:r>
                  </a:p>
                  <a:p>
                    <a:pPr algn="just"/>
                    <a:endParaRPr lang="pt-BR" dirty="0"/>
                  </a:p>
                </p:txBody>
              </p:sp>
            </mc:Choice>
            <mc:Fallback>
              <p:sp>
                <p:nvSpPr>
                  <p:cNvPr id="2" name="CaixaDeTexto 1">
                    <a:extLst>
                      <a:ext uri="{FF2B5EF4-FFF2-40B4-BE49-F238E27FC236}">
                        <a16:creationId xmlns:a16="http://schemas.microsoft.com/office/drawing/2014/main" id="{10F14419-1A75-CAD1-B125-FA61D504F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4711" y="1642197"/>
                    <a:ext cx="4474433" cy="557233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28" t="-657" r="-122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6" name="Gráfico 25" descr="Seta: curva ligeira com preenchimento sólido">
              <a:extLst>
                <a:ext uri="{FF2B5EF4-FFF2-40B4-BE49-F238E27FC236}">
                  <a16:creationId xmlns:a16="http://schemas.microsoft.com/office/drawing/2014/main" id="{D5B7FB5C-C683-9BE7-8DC8-1A3C9B5A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46631" y="4527646"/>
              <a:ext cx="626815" cy="572550"/>
            </a:xfrm>
            <a:prstGeom prst="rect">
              <a:avLst/>
            </a:prstGeom>
          </p:spPr>
        </p:pic>
      </p:grpSp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B51CBB40-D0E3-B4D4-CD2D-99C78507A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9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69"/>
    </mc:Choice>
    <mc:Fallback>
      <p:transition spd="slow" advTm="6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dutividade no Trabalho: Tudo que você precisa saber! - Blog da mywork">
            <a:extLst>
              <a:ext uri="{FF2B5EF4-FFF2-40B4-BE49-F238E27FC236}">
                <a16:creationId xmlns:a16="http://schemas.microsoft.com/office/drawing/2014/main" id="{0C5450E9-1498-49E7-9C0A-0890A76A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10A88F-955F-4729-ACC2-B321C3345375}"/>
              </a:ext>
            </a:extLst>
          </p:cNvPr>
          <p:cNvGrpSpPr/>
          <p:nvPr/>
        </p:nvGrpSpPr>
        <p:grpSpPr>
          <a:xfrm>
            <a:off x="0" y="3872204"/>
            <a:ext cx="12192000" cy="1147665"/>
            <a:chOff x="0" y="3872204"/>
            <a:chExt cx="12192000" cy="1147665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B2FB3BE-27C7-4615-BCF9-8621E08A4A4B}"/>
                </a:ext>
              </a:extLst>
            </p:cNvPr>
            <p:cNvSpPr/>
            <p:nvPr/>
          </p:nvSpPr>
          <p:spPr>
            <a:xfrm>
              <a:off x="0" y="3872204"/>
              <a:ext cx="12192000" cy="1147665"/>
            </a:xfrm>
            <a:prstGeom prst="rect">
              <a:avLst/>
            </a:prstGeom>
            <a:solidFill>
              <a:srgbClr val="4D6F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958EF116-01E7-4118-9506-BBA9800280EA}"/>
                </a:ext>
              </a:extLst>
            </p:cNvPr>
            <p:cNvSpPr txBox="1">
              <a:spLocks/>
            </p:cNvSpPr>
            <p:nvPr/>
          </p:nvSpPr>
          <p:spPr>
            <a:xfrm>
              <a:off x="380277" y="4170054"/>
              <a:ext cx="6045130" cy="363273"/>
            </a:xfrm>
            <a:prstGeom prst="rect">
              <a:avLst/>
            </a:prstGeom>
            <a:ln>
              <a:noFill/>
            </a:ln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800" b="1" dirty="0">
                  <a:solidFill>
                    <a:schemeClr val="bg2"/>
                  </a:solidFill>
                  <a:latin typeface="+mn-lt"/>
                  <a:ea typeface="Ubuntu Light" charset="0"/>
                  <a:cs typeface="Ubuntu Light" charset="0"/>
                </a:rPr>
                <a:t>Obrigado! Q&amp;A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7E6397DD-E112-4FBD-9621-CBCB9B74A016}"/>
              </a:ext>
            </a:extLst>
          </p:cNvPr>
          <p:cNvSpPr/>
          <p:nvPr/>
        </p:nvSpPr>
        <p:spPr>
          <a:xfrm>
            <a:off x="-12440" y="0"/>
            <a:ext cx="1220444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13228393-7767-894A-9AA7-6EE53E87D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5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7"/>
    </mc:Choice>
    <mc:Fallback>
      <p:transition spd="slow" advTm="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056948" y="4234377"/>
            <a:ext cx="3278562" cy="154956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1A897C-C951-E6C6-8069-2BC1F29FFABA}"/>
              </a:ext>
            </a:extLst>
          </p:cNvPr>
          <p:cNvSpPr/>
          <p:nvPr/>
        </p:nvSpPr>
        <p:spPr>
          <a:xfrm>
            <a:off x="785178" y="947958"/>
            <a:ext cx="4839731" cy="2595630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Logo Lojas Centauro – Logos PNG">
            <a:extLst>
              <a:ext uri="{FF2B5EF4-FFF2-40B4-BE49-F238E27FC236}">
                <a16:creationId xmlns:a16="http://schemas.microsoft.com/office/drawing/2014/main" id="{BC1F0DEE-4FC2-DCA8-3DAD-4781A2F6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19" y="849914"/>
            <a:ext cx="1915058" cy="15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 descr="Fisia - Kenoby">
            <a:extLst>
              <a:ext uri="{FF2B5EF4-FFF2-40B4-BE49-F238E27FC236}">
                <a16:creationId xmlns:a16="http://schemas.microsoft.com/office/drawing/2014/main" id="{8F27283F-D80C-4B32-5740-C18AB512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917" y="1145912"/>
            <a:ext cx="1015449" cy="2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have Esquerda 41">
            <a:extLst>
              <a:ext uri="{FF2B5EF4-FFF2-40B4-BE49-F238E27FC236}">
                <a16:creationId xmlns:a16="http://schemas.microsoft.com/office/drawing/2014/main" id="{1B85A2B1-65AA-D720-A062-C4231937C9A7}"/>
              </a:ext>
            </a:extLst>
          </p:cNvPr>
          <p:cNvSpPr/>
          <p:nvPr/>
        </p:nvSpPr>
        <p:spPr>
          <a:xfrm>
            <a:off x="3061437" y="1074061"/>
            <a:ext cx="346964" cy="22686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1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C83AE9-7ED8-BF21-28FB-89FF932E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1" y="1793558"/>
            <a:ext cx="1956321" cy="4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0370D4-CBA2-14F6-D807-C10547F3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87" y="1145912"/>
            <a:ext cx="2265645" cy="14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BAF1ED-18C7-AE70-C99F-348AD25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19" y="1131860"/>
            <a:ext cx="2265645" cy="14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9E884D-A701-883E-36F0-C7137658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13" y="1774786"/>
            <a:ext cx="1357102" cy="5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1A0873C-EAE5-F995-0306-F683C9F4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53" y="2295209"/>
            <a:ext cx="958290" cy="44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A37B831-FDF2-75EF-F2E7-E420391B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87" y="2775269"/>
            <a:ext cx="701908" cy="4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25144F-B422-59FF-1950-186862BA9901}"/>
              </a:ext>
            </a:extLst>
          </p:cNvPr>
          <p:cNvSpPr txBox="1"/>
          <p:nvPr/>
        </p:nvSpPr>
        <p:spPr>
          <a:xfrm>
            <a:off x="7232999" y="785836"/>
            <a:ext cx="88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226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F0F799-8B1E-9EC9-A980-A851296BD1BE}"/>
              </a:ext>
            </a:extLst>
          </p:cNvPr>
          <p:cNvSpPr txBox="1"/>
          <p:nvPr/>
        </p:nvSpPr>
        <p:spPr>
          <a:xfrm>
            <a:off x="9825736" y="783076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22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00000000-0008-0000-0000-00000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83087"/>
              </p:ext>
            </p:extLst>
          </p:nvPr>
        </p:nvGraphicFramePr>
        <p:xfrm>
          <a:off x="6401687" y="2957506"/>
          <a:ext cx="4759178" cy="300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62311B4B-88D5-2491-BCA2-7262B4BE3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9"/>
    </mc:Choice>
    <mc:Fallback>
      <p:transition spd="slow" advTm="2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528037"/>
            <a:ext cx="3278562" cy="154956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374838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362" name="Picture 2" descr="Mercado varejista: saiba quais as demandas e tendências do setor -  Intelidata">
            <a:extLst>
              <a:ext uri="{FF2B5EF4-FFF2-40B4-BE49-F238E27FC236}">
                <a16:creationId xmlns:a16="http://schemas.microsoft.com/office/drawing/2014/main" id="{13DA46D5-8643-91DF-AD13-A95E9285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28" y="952335"/>
            <a:ext cx="4530831" cy="2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FA02EFE-0CFE-3EC9-5A91-6392463ADA9D}"/>
              </a:ext>
            </a:extLst>
          </p:cNvPr>
          <p:cNvSpPr txBox="1"/>
          <p:nvPr/>
        </p:nvSpPr>
        <p:spPr>
          <a:xfrm>
            <a:off x="6142655" y="1268970"/>
            <a:ext cx="5314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“</a:t>
            </a:r>
            <a:r>
              <a:rPr lang="pt-BR" b="0" i="1" dirty="0">
                <a:solidFill>
                  <a:srgbClr val="363636"/>
                </a:solidFill>
                <a:effectLst/>
                <a:latin typeface="Chivo"/>
              </a:rPr>
              <a:t>Em janeiro, o varejo paulista apontou alta de 5,5%, em comparação com o mesmo período do ano passado. O resultado é o melhor para o mês desde 2008. O faturamento do setor atingiu R$ 79,7 bilhões, volume R$ 4,2 bilhões maior do em janeiro de 2021, e R$ 6,6 bilhões acima do total apurado no mesmo mês de 2020 – o último </a:t>
            </a:r>
            <a:r>
              <a:rPr lang="pt-BR" b="0" i="1" dirty="0" err="1">
                <a:solidFill>
                  <a:srgbClr val="363636"/>
                </a:solidFill>
                <a:effectLst/>
                <a:latin typeface="Chivo"/>
              </a:rPr>
              <a:t>pré</a:t>
            </a:r>
            <a:r>
              <a:rPr lang="pt-BR" b="0" i="1" dirty="0">
                <a:solidFill>
                  <a:srgbClr val="363636"/>
                </a:solidFill>
                <a:effectLst/>
                <a:latin typeface="Chivo"/>
              </a:rPr>
              <a:t>-pandemia.”</a:t>
            </a:r>
            <a:endParaRPr lang="pt-BR" i="1" dirty="0"/>
          </a:p>
        </p:txBody>
      </p: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2FB816D6-01D3-C32C-1B1C-1E110FD9F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582215"/>
              </p:ext>
            </p:extLst>
          </p:nvPr>
        </p:nvGraphicFramePr>
        <p:xfrm>
          <a:off x="6361689" y="354530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30B83F56-E748-A035-4D47-01504079F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7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47"/>
    </mc:Choice>
    <mc:Fallback>
      <p:transition spd="slow" advTm="2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490D2B6-70E0-A01A-5251-3A608B5964CD}"/>
              </a:ext>
            </a:extLst>
          </p:cNvPr>
          <p:cNvSpPr/>
          <p:nvPr/>
        </p:nvSpPr>
        <p:spPr>
          <a:xfrm>
            <a:off x="813311" y="2112029"/>
            <a:ext cx="4869175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197319C-6685-12E4-5952-EA016DFDC86D}"/>
              </a:ext>
            </a:extLst>
          </p:cNvPr>
          <p:cNvSpPr/>
          <p:nvPr/>
        </p:nvSpPr>
        <p:spPr>
          <a:xfrm>
            <a:off x="2456023" y="1265431"/>
            <a:ext cx="3226545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4030DAB-71B8-86CB-3E94-113646052CC9}"/>
              </a:ext>
            </a:extLst>
          </p:cNvPr>
          <p:cNvGrpSpPr/>
          <p:nvPr/>
        </p:nvGrpSpPr>
        <p:grpSpPr>
          <a:xfrm>
            <a:off x="6249283" y="935856"/>
            <a:ext cx="671913" cy="5064893"/>
            <a:chOff x="6155231" y="635253"/>
            <a:chExt cx="671913" cy="4616343"/>
          </a:xfrm>
        </p:grpSpPr>
        <p:pic>
          <p:nvPicPr>
            <p:cNvPr id="49" name="Gráfico 48" descr="Seta: curva ligeira com preenchimento sólido">
              <a:extLst>
                <a:ext uri="{FF2B5EF4-FFF2-40B4-BE49-F238E27FC236}">
                  <a16:creationId xmlns:a16="http://schemas.microsoft.com/office/drawing/2014/main" id="{B99F8431-86BB-D89E-3809-65B0C2333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94690" y="1632635"/>
              <a:ext cx="626815" cy="626815"/>
            </a:xfrm>
            <a:prstGeom prst="rect">
              <a:avLst/>
            </a:prstGeom>
          </p:spPr>
        </p:pic>
        <p:pic>
          <p:nvPicPr>
            <p:cNvPr id="50" name="Gráfico 49" descr="Seta: curva ligeira com preenchimento sólido">
              <a:extLst>
                <a:ext uri="{FF2B5EF4-FFF2-40B4-BE49-F238E27FC236}">
                  <a16:creationId xmlns:a16="http://schemas.microsoft.com/office/drawing/2014/main" id="{06ADBD0D-2458-2D64-0D5B-4EF84DAC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6505" y="2630017"/>
              <a:ext cx="626815" cy="626815"/>
            </a:xfrm>
            <a:prstGeom prst="rect">
              <a:avLst/>
            </a:prstGeom>
          </p:spPr>
        </p:pic>
        <p:pic>
          <p:nvPicPr>
            <p:cNvPr id="51" name="Gráfico 50" descr="Seta: curva ligeira com preenchimento sólido">
              <a:extLst>
                <a:ext uri="{FF2B5EF4-FFF2-40B4-BE49-F238E27FC236}">
                  <a16:creationId xmlns:a16="http://schemas.microsoft.com/office/drawing/2014/main" id="{0D520BDC-E6B0-EC17-2A67-03D1AEA1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60868" y="3128708"/>
              <a:ext cx="626815" cy="626815"/>
            </a:xfrm>
            <a:prstGeom prst="rect">
              <a:avLst/>
            </a:prstGeom>
          </p:spPr>
        </p:pic>
        <p:pic>
          <p:nvPicPr>
            <p:cNvPr id="52" name="Gráfico 51" descr="Seta: curva ligeira com preenchimento sólido">
              <a:extLst>
                <a:ext uri="{FF2B5EF4-FFF2-40B4-BE49-F238E27FC236}">
                  <a16:creationId xmlns:a16="http://schemas.microsoft.com/office/drawing/2014/main" id="{EFF4ADDA-808B-4ED1-E94C-2D8698BE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3416" y="3627399"/>
              <a:ext cx="626815" cy="626815"/>
            </a:xfrm>
            <a:prstGeom prst="rect">
              <a:avLst/>
            </a:prstGeom>
          </p:spPr>
        </p:pic>
        <p:pic>
          <p:nvPicPr>
            <p:cNvPr id="53" name="Gráfico 52" descr="Seta: curva ligeira com preenchimento sólido">
              <a:extLst>
                <a:ext uri="{FF2B5EF4-FFF2-40B4-BE49-F238E27FC236}">
                  <a16:creationId xmlns:a16="http://schemas.microsoft.com/office/drawing/2014/main" id="{3B49B6FB-ED3B-9DDD-CE08-243AE85D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55231" y="4126090"/>
              <a:ext cx="626815" cy="626815"/>
            </a:xfrm>
            <a:prstGeom prst="rect">
              <a:avLst/>
            </a:prstGeom>
          </p:spPr>
        </p:pic>
        <p:pic>
          <p:nvPicPr>
            <p:cNvPr id="54" name="Gráfico 53" descr="Seta: curva ligeira com preenchimento sólido">
              <a:extLst>
                <a:ext uri="{FF2B5EF4-FFF2-40B4-BE49-F238E27FC236}">
                  <a16:creationId xmlns:a16="http://schemas.microsoft.com/office/drawing/2014/main" id="{29CAD938-4DBD-BA2E-EDC0-B9B34A197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72142" y="635253"/>
              <a:ext cx="626815" cy="626815"/>
            </a:xfrm>
            <a:prstGeom prst="rect">
              <a:avLst/>
            </a:prstGeom>
          </p:spPr>
        </p:pic>
        <p:pic>
          <p:nvPicPr>
            <p:cNvPr id="55" name="Gráfico 54" descr="Seta: curva ligeira com preenchimento sólido">
              <a:extLst>
                <a:ext uri="{FF2B5EF4-FFF2-40B4-BE49-F238E27FC236}">
                  <a16:creationId xmlns:a16="http://schemas.microsoft.com/office/drawing/2014/main" id="{130A88A4-A1AA-8908-795D-D64598B0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00329" y="1133944"/>
              <a:ext cx="626815" cy="626815"/>
            </a:xfrm>
            <a:prstGeom prst="rect">
              <a:avLst/>
            </a:prstGeom>
          </p:spPr>
        </p:pic>
        <p:pic>
          <p:nvPicPr>
            <p:cNvPr id="56" name="Gráfico 55" descr="Seta: curva ligeira com preenchimento sólido">
              <a:extLst>
                <a:ext uri="{FF2B5EF4-FFF2-40B4-BE49-F238E27FC236}">
                  <a16:creationId xmlns:a16="http://schemas.microsoft.com/office/drawing/2014/main" id="{241088BF-96DC-4FB8-C285-358E3786B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9053" y="2131326"/>
              <a:ext cx="626815" cy="626815"/>
            </a:xfrm>
            <a:prstGeom prst="rect">
              <a:avLst/>
            </a:prstGeom>
          </p:spPr>
        </p:pic>
        <p:pic>
          <p:nvPicPr>
            <p:cNvPr id="57" name="Gráfico 56" descr="Seta: curva ligeira com preenchimento sólido">
              <a:extLst>
                <a:ext uri="{FF2B5EF4-FFF2-40B4-BE49-F238E27FC236}">
                  <a16:creationId xmlns:a16="http://schemas.microsoft.com/office/drawing/2014/main" id="{BA9CE584-01ED-4447-8D1E-C92D5D5D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77779" y="4624781"/>
              <a:ext cx="626815" cy="62681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C83219-6C62-A3CD-983A-BF1D3A91EFBD}"/>
                  </a:ext>
                </a:extLst>
              </p:cNvPr>
              <p:cNvSpPr txBox="1"/>
              <p:nvPr/>
            </p:nvSpPr>
            <p:spPr>
              <a:xfrm>
                <a:off x="6932468" y="1083794"/>
                <a:ext cx="4460806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Área Centauro Modelo Tradicional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r>
                  <a:rPr lang="pt-BR" dirty="0"/>
                  <a:t>Área Centauro G5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r>
                  <a:rPr lang="pt-BR" dirty="0"/>
                  <a:t>Área Nike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r>
                  <a:rPr lang="pt-BR" dirty="0"/>
                  <a:t>Centauro Modelo Tradicional (nº de lojas)</a:t>
                </a:r>
              </a:p>
              <a:p>
                <a:endParaRPr lang="pt-BR" dirty="0"/>
              </a:p>
              <a:p>
                <a:r>
                  <a:rPr lang="pt-BR" dirty="0"/>
                  <a:t>Centauro G5 (nº de lojas)</a:t>
                </a:r>
              </a:p>
              <a:p>
                <a:endParaRPr lang="pt-BR" dirty="0"/>
              </a:p>
              <a:p>
                <a:r>
                  <a:rPr lang="pt-BR" dirty="0"/>
                  <a:t>Total de Lojas</a:t>
                </a:r>
              </a:p>
              <a:p>
                <a:endParaRPr lang="pt-BR" dirty="0"/>
              </a:p>
              <a:p>
                <a:r>
                  <a:rPr lang="pt-BR" dirty="0"/>
                  <a:t>E(volume vendido(%)) Centauro Modelo Trad.</a:t>
                </a:r>
              </a:p>
              <a:p>
                <a:endParaRPr lang="pt-BR" dirty="0"/>
              </a:p>
              <a:p>
                <a:r>
                  <a:rPr lang="pt-BR" dirty="0"/>
                  <a:t>E(volume vendido(%)) Centauro G5</a:t>
                </a:r>
              </a:p>
              <a:p>
                <a:endParaRPr lang="pt-BR" dirty="0"/>
              </a:p>
              <a:p>
                <a:r>
                  <a:rPr lang="pt-BR" dirty="0"/>
                  <a:t>E(volume vendido(%)) Nike</a:t>
                </a:r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B4C83219-6C62-A3CD-983A-BF1D3A91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68" y="1083794"/>
                <a:ext cx="4460806" cy="4801314"/>
              </a:xfrm>
              <a:prstGeom prst="rect">
                <a:avLst/>
              </a:prstGeom>
              <a:blipFill>
                <a:blip r:embed="rId16"/>
                <a:stretch>
                  <a:fillRect l="-1093" t="-762" r="-683" b="-11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4290C64-7391-89CD-D503-677B794FE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9"/>
    </mc:Choice>
    <mc:Fallback>
      <p:transition spd="slow" advTm="1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BC12ADE-D7A8-2692-2E23-A1745682FB09}"/>
              </a:ext>
            </a:extLst>
          </p:cNvPr>
          <p:cNvSpPr/>
          <p:nvPr/>
        </p:nvSpPr>
        <p:spPr>
          <a:xfrm>
            <a:off x="813311" y="2112029"/>
            <a:ext cx="4869175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2DAC78-1A9F-F405-6AD3-FB5E078739B8}"/>
              </a:ext>
            </a:extLst>
          </p:cNvPr>
          <p:cNvSpPr/>
          <p:nvPr/>
        </p:nvSpPr>
        <p:spPr>
          <a:xfrm>
            <a:off x="835919" y="130319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7452B49-3DAB-27F5-54C3-5C9C786F5320}"/>
              </a:ext>
            </a:extLst>
          </p:cNvPr>
          <p:cNvSpPr/>
          <p:nvPr/>
        </p:nvSpPr>
        <p:spPr>
          <a:xfrm>
            <a:off x="4119277" y="1254414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4D3D87-1030-CCAB-D26B-24FD6017F4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3750" y="889133"/>
            <a:ext cx="3022246" cy="619623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D474A326-8B9E-99AA-4654-9AFAE3964231}"/>
              </a:ext>
            </a:extLst>
          </p:cNvPr>
          <p:cNvSpPr txBox="1"/>
          <p:nvPr/>
        </p:nvSpPr>
        <p:spPr>
          <a:xfrm>
            <a:off x="7143750" y="1623576"/>
            <a:ext cx="3505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Receita Bruta</a:t>
            </a:r>
          </a:p>
          <a:p>
            <a:endParaRPr lang="pt-BR" dirty="0"/>
          </a:p>
          <a:p>
            <a:r>
              <a:rPr lang="pt-BR" dirty="0"/>
              <a:t>Impostos sobre Vendas</a:t>
            </a:r>
          </a:p>
          <a:p>
            <a:endParaRPr lang="pt-BR" dirty="0"/>
          </a:p>
          <a:p>
            <a:r>
              <a:rPr lang="pt-BR" dirty="0"/>
              <a:t>CMV</a:t>
            </a:r>
          </a:p>
          <a:p>
            <a:endParaRPr lang="pt-BR" dirty="0"/>
          </a:p>
          <a:p>
            <a:r>
              <a:rPr lang="pt-BR" dirty="0"/>
              <a:t>Despesas com Vendas</a:t>
            </a:r>
          </a:p>
          <a:p>
            <a:endParaRPr lang="pt-BR" dirty="0"/>
          </a:p>
          <a:p>
            <a:r>
              <a:rPr lang="pt-BR" dirty="0"/>
              <a:t>Despesas Gerais e Admin.</a:t>
            </a:r>
          </a:p>
          <a:p>
            <a:endParaRPr lang="pt-BR" dirty="0"/>
          </a:p>
          <a:p>
            <a:r>
              <a:rPr lang="pt-BR" dirty="0"/>
              <a:t>Depreciação e Amortização</a:t>
            </a:r>
          </a:p>
          <a:p>
            <a:endParaRPr lang="pt-BR" dirty="0"/>
          </a:p>
          <a:p>
            <a:r>
              <a:rPr lang="pt-BR" dirty="0"/>
              <a:t>Receitas Financeiras</a:t>
            </a:r>
          </a:p>
          <a:p>
            <a:endParaRPr lang="pt-BR" dirty="0"/>
          </a:p>
          <a:p>
            <a:r>
              <a:rPr lang="pt-BR" dirty="0"/>
              <a:t>Despesas Financeiras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6D56FE6-F7C0-F4B1-EE63-68A6E36D7D31}"/>
              </a:ext>
            </a:extLst>
          </p:cNvPr>
          <p:cNvGrpSpPr/>
          <p:nvPr/>
        </p:nvGrpSpPr>
        <p:grpSpPr>
          <a:xfrm>
            <a:off x="6249283" y="1483003"/>
            <a:ext cx="671913" cy="4517746"/>
            <a:chOff x="6155231" y="1133944"/>
            <a:chExt cx="671913" cy="4117652"/>
          </a:xfrm>
        </p:grpSpPr>
        <p:pic>
          <p:nvPicPr>
            <p:cNvPr id="54" name="Gráfico 53" descr="Seta: curva ligeira com preenchimento sólido">
              <a:extLst>
                <a:ext uri="{FF2B5EF4-FFF2-40B4-BE49-F238E27FC236}">
                  <a16:creationId xmlns:a16="http://schemas.microsoft.com/office/drawing/2014/main" id="{6088FFF0-9D3F-A9C5-4E80-3C673B60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94690" y="1632635"/>
              <a:ext cx="626815" cy="626815"/>
            </a:xfrm>
            <a:prstGeom prst="rect">
              <a:avLst/>
            </a:prstGeom>
          </p:spPr>
        </p:pic>
        <p:pic>
          <p:nvPicPr>
            <p:cNvPr id="55" name="Gráfico 54" descr="Seta: curva ligeira com preenchimento sólido">
              <a:extLst>
                <a:ext uri="{FF2B5EF4-FFF2-40B4-BE49-F238E27FC236}">
                  <a16:creationId xmlns:a16="http://schemas.microsoft.com/office/drawing/2014/main" id="{DAE6FC1D-A8E6-9C81-82F9-5658A7E5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66505" y="2630017"/>
              <a:ext cx="626815" cy="626815"/>
            </a:xfrm>
            <a:prstGeom prst="rect">
              <a:avLst/>
            </a:prstGeom>
          </p:spPr>
        </p:pic>
        <p:pic>
          <p:nvPicPr>
            <p:cNvPr id="56" name="Gráfico 55" descr="Seta: curva ligeira com preenchimento sólido">
              <a:extLst>
                <a:ext uri="{FF2B5EF4-FFF2-40B4-BE49-F238E27FC236}">
                  <a16:creationId xmlns:a16="http://schemas.microsoft.com/office/drawing/2014/main" id="{503AD0AC-348A-DC98-EA23-E20930693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60868" y="3128708"/>
              <a:ext cx="626815" cy="626815"/>
            </a:xfrm>
            <a:prstGeom prst="rect">
              <a:avLst/>
            </a:prstGeom>
          </p:spPr>
        </p:pic>
        <p:pic>
          <p:nvPicPr>
            <p:cNvPr id="57" name="Gráfico 56" descr="Seta: curva ligeira com preenchimento sólido">
              <a:extLst>
                <a:ext uri="{FF2B5EF4-FFF2-40B4-BE49-F238E27FC236}">
                  <a16:creationId xmlns:a16="http://schemas.microsoft.com/office/drawing/2014/main" id="{4F023C41-C4D9-F4AC-16F4-8EC0C584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83416" y="3627399"/>
              <a:ext cx="626815" cy="626815"/>
            </a:xfrm>
            <a:prstGeom prst="rect">
              <a:avLst/>
            </a:prstGeom>
          </p:spPr>
        </p:pic>
        <p:pic>
          <p:nvPicPr>
            <p:cNvPr id="58" name="Gráfico 57" descr="Seta: curva ligeira com preenchimento sólido">
              <a:extLst>
                <a:ext uri="{FF2B5EF4-FFF2-40B4-BE49-F238E27FC236}">
                  <a16:creationId xmlns:a16="http://schemas.microsoft.com/office/drawing/2014/main" id="{F83845A3-2923-4A34-33D1-4304A28B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55231" y="4126090"/>
              <a:ext cx="626815" cy="626815"/>
            </a:xfrm>
            <a:prstGeom prst="rect">
              <a:avLst/>
            </a:prstGeom>
          </p:spPr>
        </p:pic>
        <p:pic>
          <p:nvPicPr>
            <p:cNvPr id="60" name="Gráfico 59" descr="Seta: curva ligeira com preenchimento sólido">
              <a:extLst>
                <a:ext uri="{FF2B5EF4-FFF2-40B4-BE49-F238E27FC236}">
                  <a16:creationId xmlns:a16="http://schemas.microsoft.com/office/drawing/2014/main" id="{50612E48-379C-4C5B-1C04-A0B35CDE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00329" y="1133944"/>
              <a:ext cx="626815" cy="626815"/>
            </a:xfrm>
            <a:prstGeom prst="rect">
              <a:avLst/>
            </a:prstGeom>
          </p:spPr>
        </p:pic>
        <p:pic>
          <p:nvPicPr>
            <p:cNvPr id="61" name="Gráfico 60" descr="Seta: curva ligeira com preenchimento sólido">
              <a:extLst>
                <a:ext uri="{FF2B5EF4-FFF2-40B4-BE49-F238E27FC236}">
                  <a16:creationId xmlns:a16="http://schemas.microsoft.com/office/drawing/2014/main" id="{B44E4FE1-B55E-F936-0D44-EA169913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89053" y="2131326"/>
              <a:ext cx="626815" cy="626815"/>
            </a:xfrm>
            <a:prstGeom prst="rect">
              <a:avLst/>
            </a:prstGeom>
          </p:spPr>
        </p:pic>
        <p:pic>
          <p:nvPicPr>
            <p:cNvPr id="62" name="Gráfico 61" descr="Seta: curva ligeira com preenchimento sólido">
              <a:extLst>
                <a:ext uri="{FF2B5EF4-FFF2-40B4-BE49-F238E27FC236}">
                  <a16:creationId xmlns:a16="http://schemas.microsoft.com/office/drawing/2014/main" id="{E801EEBE-7225-C142-BC45-852EDC72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77779" y="4624781"/>
              <a:ext cx="626815" cy="626815"/>
            </a:xfrm>
            <a:prstGeom prst="rect">
              <a:avLst/>
            </a:prstGeom>
          </p:spPr>
        </p:pic>
      </p:grp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69D8C70-7731-AF42-E70F-6FCFF6D26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8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4"/>
    </mc:Choice>
    <mc:Fallback>
      <p:transition spd="slow" advTm="17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BC12ADE-D7A8-2692-2E23-A1745682FB09}"/>
              </a:ext>
            </a:extLst>
          </p:cNvPr>
          <p:cNvSpPr/>
          <p:nvPr/>
        </p:nvSpPr>
        <p:spPr>
          <a:xfrm>
            <a:off x="813311" y="2112029"/>
            <a:ext cx="4869175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2DAC78-1A9F-F405-6AD3-FB5E078739B8}"/>
              </a:ext>
            </a:extLst>
          </p:cNvPr>
          <p:cNvSpPr/>
          <p:nvPr/>
        </p:nvSpPr>
        <p:spPr>
          <a:xfrm>
            <a:off x="835919" y="130319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7452B49-3DAB-27F5-54C3-5C9C786F5320}"/>
              </a:ext>
            </a:extLst>
          </p:cNvPr>
          <p:cNvSpPr/>
          <p:nvPr/>
        </p:nvSpPr>
        <p:spPr>
          <a:xfrm>
            <a:off x="4119277" y="1254414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4D3D87-1030-CCAB-D26B-24FD6017F4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3750" y="889133"/>
            <a:ext cx="3022246" cy="619623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3F8C774F-4C22-737F-3D28-ACA29EA31969}"/>
              </a:ext>
            </a:extLst>
          </p:cNvPr>
          <p:cNvGrpSpPr/>
          <p:nvPr/>
        </p:nvGrpSpPr>
        <p:grpSpPr>
          <a:xfrm>
            <a:off x="6114992" y="1503343"/>
            <a:ext cx="671913" cy="4517746"/>
            <a:chOff x="6249283" y="935856"/>
            <a:chExt cx="671913" cy="4517746"/>
          </a:xfrm>
        </p:grpSpPr>
        <p:pic>
          <p:nvPicPr>
            <p:cNvPr id="38" name="Gráfico 37" descr="Seta: curva ligeira com preenchimento sólido">
              <a:extLst>
                <a:ext uri="{FF2B5EF4-FFF2-40B4-BE49-F238E27FC236}">
                  <a16:creationId xmlns:a16="http://schemas.microsoft.com/office/drawing/2014/main" id="{4C0279AE-5980-C74F-3238-16588F78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88742" y="2030149"/>
              <a:ext cx="626815" cy="687720"/>
            </a:xfrm>
            <a:prstGeom prst="rect">
              <a:avLst/>
            </a:prstGeom>
          </p:spPr>
        </p:pic>
        <p:pic>
          <p:nvPicPr>
            <p:cNvPr id="39" name="Gráfico 38" descr="Seta: curva ligeira com preenchimento sólido">
              <a:extLst>
                <a:ext uri="{FF2B5EF4-FFF2-40B4-BE49-F238E27FC236}">
                  <a16:creationId xmlns:a16="http://schemas.microsoft.com/office/drawing/2014/main" id="{BB09F9C9-16C6-CF79-B303-4A047F6C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60557" y="3124443"/>
              <a:ext cx="626815" cy="687720"/>
            </a:xfrm>
            <a:prstGeom prst="rect">
              <a:avLst/>
            </a:prstGeom>
          </p:spPr>
        </p:pic>
        <p:pic>
          <p:nvPicPr>
            <p:cNvPr id="40" name="Gráfico 39" descr="Seta: curva ligeira com preenchimento sólido">
              <a:extLst>
                <a:ext uri="{FF2B5EF4-FFF2-40B4-BE49-F238E27FC236}">
                  <a16:creationId xmlns:a16="http://schemas.microsoft.com/office/drawing/2014/main" id="{7AD24D05-319D-BDFF-CF1F-0A74D4F2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54920" y="3671589"/>
              <a:ext cx="626815" cy="687720"/>
            </a:xfrm>
            <a:prstGeom prst="rect">
              <a:avLst/>
            </a:prstGeom>
          </p:spPr>
        </p:pic>
        <p:pic>
          <p:nvPicPr>
            <p:cNvPr id="42" name="Gráfico 41" descr="Seta: curva ligeira com preenchimento sólido">
              <a:extLst>
                <a:ext uri="{FF2B5EF4-FFF2-40B4-BE49-F238E27FC236}">
                  <a16:creationId xmlns:a16="http://schemas.microsoft.com/office/drawing/2014/main" id="{A0845E4C-FD1E-2EE7-70FD-4902B23E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77468" y="4218736"/>
              <a:ext cx="626815" cy="687720"/>
            </a:xfrm>
            <a:prstGeom prst="rect">
              <a:avLst/>
            </a:prstGeom>
          </p:spPr>
        </p:pic>
        <p:pic>
          <p:nvPicPr>
            <p:cNvPr id="43" name="Gráfico 42" descr="Seta: curva ligeira com preenchimento sólido">
              <a:extLst>
                <a:ext uri="{FF2B5EF4-FFF2-40B4-BE49-F238E27FC236}">
                  <a16:creationId xmlns:a16="http://schemas.microsoft.com/office/drawing/2014/main" id="{95E666D1-B4A9-BE3B-C027-5FC409F9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49283" y="4765882"/>
              <a:ext cx="626815" cy="687720"/>
            </a:xfrm>
            <a:prstGeom prst="rect">
              <a:avLst/>
            </a:prstGeom>
          </p:spPr>
        </p:pic>
        <p:pic>
          <p:nvPicPr>
            <p:cNvPr id="44" name="Gráfico 43" descr="Seta: curva ligeira com preenchimento sólido">
              <a:extLst>
                <a:ext uri="{FF2B5EF4-FFF2-40B4-BE49-F238E27FC236}">
                  <a16:creationId xmlns:a16="http://schemas.microsoft.com/office/drawing/2014/main" id="{BDF19412-FA33-4C6C-D617-8D14A932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66194" y="935856"/>
              <a:ext cx="626815" cy="687720"/>
            </a:xfrm>
            <a:prstGeom prst="rect">
              <a:avLst/>
            </a:prstGeom>
          </p:spPr>
        </p:pic>
        <p:pic>
          <p:nvPicPr>
            <p:cNvPr id="45" name="Gráfico 44" descr="Seta: curva ligeira com preenchimento sólido">
              <a:extLst>
                <a:ext uri="{FF2B5EF4-FFF2-40B4-BE49-F238E27FC236}">
                  <a16:creationId xmlns:a16="http://schemas.microsoft.com/office/drawing/2014/main" id="{D5584F69-E6A1-FCBC-57DA-9DC22D468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94381" y="1483003"/>
              <a:ext cx="626815" cy="687720"/>
            </a:xfrm>
            <a:prstGeom prst="rect">
              <a:avLst/>
            </a:prstGeom>
          </p:spPr>
        </p:pic>
        <p:pic>
          <p:nvPicPr>
            <p:cNvPr id="46" name="Gráfico 45" descr="Seta: curva ligeira com preenchimento sólido">
              <a:extLst>
                <a:ext uri="{FF2B5EF4-FFF2-40B4-BE49-F238E27FC236}">
                  <a16:creationId xmlns:a16="http://schemas.microsoft.com/office/drawing/2014/main" id="{A9C92ECC-DE20-B14C-5C03-50F5D071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83105" y="2577296"/>
              <a:ext cx="626815" cy="687720"/>
            </a:xfrm>
            <a:prstGeom prst="rect">
              <a:avLst/>
            </a:prstGeom>
          </p:spPr>
        </p:pic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474A326-8B9E-99AA-4654-9AFAE3964231}"/>
              </a:ext>
            </a:extLst>
          </p:cNvPr>
          <p:cNvSpPr txBox="1"/>
          <p:nvPr/>
        </p:nvSpPr>
        <p:spPr>
          <a:xfrm>
            <a:off x="7143750" y="1679005"/>
            <a:ext cx="3505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Receita Bruta</a:t>
            </a:r>
          </a:p>
          <a:p>
            <a:endParaRPr lang="pt-BR" dirty="0"/>
          </a:p>
          <a:p>
            <a:r>
              <a:rPr lang="pt-BR" dirty="0"/>
              <a:t>Impostos sobre Vendas</a:t>
            </a:r>
          </a:p>
          <a:p>
            <a:endParaRPr lang="pt-BR" dirty="0"/>
          </a:p>
          <a:p>
            <a:r>
              <a:rPr lang="pt-BR" dirty="0"/>
              <a:t>CMV</a:t>
            </a:r>
          </a:p>
          <a:p>
            <a:endParaRPr lang="pt-BR" dirty="0"/>
          </a:p>
          <a:p>
            <a:r>
              <a:rPr lang="pt-BR" dirty="0"/>
              <a:t>Despesas com Vendas</a:t>
            </a:r>
          </a:p>
          <a:p>
            <a:endParaRPr lang="pt-BR" dirty="0"/>
          </a:p>
          <a:p>
            <a:r>
              <a:rPr lang="pt-BR" dirty="0"/>
              <a:t>Despesas Gerais e Admin.</a:t>
            </a:r>
          </a:p>
          <a:p>
            <a:endParaRPr lang="pt-BR" dirty="0"/>
          </a:p>
          <a:p>
            <a:r>
              <a:rPr lang="pt-BR" dirty="0"/>
              <a:t>Depreciação e Amortização</a:t>
            </a:r>
          </a:p>
          <a:p>
            <a:endParaRPr lang="pt-BR" dirty="0"/>
          </a:p>
          <a:p>
            <a:r>
              <a:rPr lang="pt-BR" dirty="0"/>
              <a:t>Receitas Financeiras</a:t>
            </a:r>
          </a:p>
          <a:p>
            <a:endParaRPr lang="pt-BR" dirty="0"/>
          </a:p>
          <a:p>
            <a:r>
              <a:rPr lang="pt-BR" dirty="0"/>
              <a:t>Despesas Financeiras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0962FD33-5371-C19E-6243-92044896EE4D}"/>
              </a:ext>
            </a:extLst>
          </p:cNvPr>
          <p:cNvSpPr/>
          <p:nvPr/>
        </p:nvSpPr>
        <p:spPr>
          <a:xfrm>
            <a:off x="1465904" y="677773"/>
            <a:ext cx="9260185" cy="550245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51EA423-D1CF-5D5D-9ACC-579AB77E11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6463" y="1601322"/>
            <a:ext cx="8733287" cy="3378993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A00FA5B0-A2E8-450A-963F-32DEEA477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9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56"/>
    </mc:Choice>
    <mc:Fallback>
      <p:transition spd="slow" advTm="5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BAB62A-0D93-6D8C-708C-674A5D0F4DFD}"/>
              </a:ext>
            </a:extLst>
          </p:cNvPr>
          <p:cNvSpPr/>
          <p:nvPr/>
        </p:nvSpPr>
        <p:spPr>
          <a:xfrm>
            <a:off x="835919" y="130319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70FEAE0-A8A1-B254-0530-1081E596C817}"/>
              </a:ext>
            </a:extLst>
          </p:cNvPr>
          <p:cNvSpPr/>
          <p:nvPr/>
        </p:nvSpPr>
        <p:spPr>
          <a:xfrm>
            <a:off x="752511" y="2112029"/>
            <a:ext cx="492997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0CE4694-F1DA-C634-48B6-E1BE23428AB8}"/>
              </a:ext>
            </a:extLst>
          </p:cNvPr>
          <p:cNvSpPr/>
          <p:nvPr/>
        </p:nvSpPr>
        <p:spPr>
          <a:xfrm>
            <a:off x="2496120" y="1275649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902855"/>
              </p:ext>
            </p:extLst>
          </p:nvPr>
        </p:nvGraphicFramePr>
        <p:xfrm>
          <a:off x="6364306" y="1341448"/>
          <a:ext cx="4929976" cy="403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FF671C69-602B-15E7-7720-E2CE639A7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8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4"/>
    </mc:Choice>
    <mc:Fallback>
      <p:transition spd="slow" advTm="1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BAB62A-0D93-6D8C-708C-674A5D0F4DFD}"/>
              </a:ext>
            </a:extLst>
          </p:cNvPr>
          <p:cNvSpPr/>
          <p:nvPr/>
        </p:nvSpPr>
        <p:spPr>
          <a:xfrm>
            <a:off x="835919" y="130319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70FEAE0-A8A1-B254-0530-1081E596C817}"/>
              </a:ext>
            </a:extLst>
          </p:cNvPr>
          <p:cNvSpPr/>
          <p:nvPr/>
        </p:nvSpPr>
        <p:spPr>
          <a:xfrm>
            <a:off x="752511" y="2112029"/>
            <a:ext cx="492997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0CE4694-F1DA-C634-48B6-E1BE23428AB8}"/>
              </a:ext>
            </a:extLst>
          </p:cNvPr>
          <p:cNvSpPr/>
          <p:nvPr/>
        </p:nvSpPr>
        <p:spPr>
          <a:xfrm>
            <a:off x="2496120" y="1275649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GraphicFramePr>
            <a:graphicFrameLocks/>
          </p:cNvGraphicFramePr>
          <p:nvPr/>
        </p:nvGraphicFramePr>
        <p:xfrm>
          <a:off x="6364306" y="1341448"/>
          <a:ext cx="4929976" cy="403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FDD896B-9611-8554-A1A5-71492C46AA03}"/>
              </a:ext>
            </a:extLst>
          </p:cNvPr>
          <p:cNvSpPr/>
          <p:nvPr/>
        </p:nvSpPr>
        <p:spPr>
          <a:xfrm>
            <a:off x="1465904" y="677773"/>
            <a:ext cx="9260185" cy="550245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7BB2A6-2223-21BB-6F9C-E97124268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2058" y="1287894"/>
            <a:ext cx="8367485" cy="27358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40F91E-A920-E533-7C26-0FF71C904D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3338" y="4591288"/>
            <a:ext cx="7325316" cy="909350"/>
          </a:xfrm>
          <a:prstGeom prst="rect">
            <a:avLst/>
          </a:prstGeom>
        </p:spPr>
      </p:pic>
      <p:pic>
        <p:nvPicPr>
          <p:cNvPr id="33" name="Áudio 32">
            <a:hlinkClick r:id="" action="ppaction://media"/>
            <a:extLst>
              <a:ext uri="{FF2B5EF4-FFF2-40B4-BE49-F238E27FC236}">
                <a16:creationId xmlns:a16="http://schemas.microsoft.com/office/drawing/2014/main" id="{C57C65C7-7F7B-F422-0737-8B9FFF397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9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40"/>
    </mc:Choice>
    <mc:Fallback>
      <p:transition spd="slow" advTm="4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D6E33A1-C353-4CF6-87AF-CBEE903CBD8F}"/>
              </a:ext>
            </a:extLst>
          </p:cNvPr>
          <p:cNvCxnSpPr/>
          <p:nvPr/>
        </p:nvCxnSpPr>
        <p:spPr>
          <a:xfrm>
            <a:off x="5943600" y="783076"/>
            <a:ext cx="0" cy="5291847"/>
          </a:xfrm>
          <a:prstGeom prst="line">
            <a:avLst/>
          </a:prstGeom>
          <a:ln w="25400">
            <a:solidFill>
              <a:srgbClr val="4D6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6AC63F-D3DE-40E5-99C0-9AF66C41A954}"/>
              </a:ext>
            </a:extLst>
          </p:cNvPr>
          <p:cNvGrpSpPr/>
          <p:nvPr/>
        </p:nvGrpSpPr>
        <p:grpSpPr>
          <a:xfrm>
            <a:off x="1437644" y="3862067"/>
            <a:ext cx="3464846" cy="1995860"/>
            <a:chOff x="490994" y="2015515"/>
            <a:chExt cx="4081005" cy="243282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238C656-DA4B-4C50-92FD-D8A5B06122A4}"/>
                </a:ext>
              </a:extLst>
            </p:cNvPr>
            <p:cNvSpPr txBox="1"/>
            <p:nvPr/>
          </p:nvSpPr>
          <p:spPr>
            <a:xfrm>
              <a:off x="846520" y="2106528"/>
              <a:ext cx="3140276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Introdução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2E6B726-3F8B-4F41-9508-1049F049226A}"/>
                </a:ext>
              </a:extLst>
            </p:cNvPr>
            <p:cNvGrpSpPr/>
            <p:nvPr/>
          </p:nvGrpSpPr>
          <p:grpSpPr>
            <a:xfrm>
              <a:off x="490994" y="2015515"/>
              <a:ext cx="369332" cy="2206315"/>
              <a:chOff x="529087" y="2103694"/>
              <a:chExt cx="369332" cy="2206315"/>
            </a:xfrm>
          </p:grpSpPr>
          <p:pic>
            <p:nvPicPr>
              <p:cNvPr id="17" name="Gráfico 16" descr="Selo 1 com preenchimento sólido">
                <a:extLst>
                  <a:ext uri="{FF2B5EF4-FFF2-40B4-BE49-F238E27FC236}">
                    <a16:creationId xmlns:a16="http://schemas.microsoft.com/office/drawing/2014/main" id="{47DD7C0C-433E-47EF-974E-DA04354D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87" y="2103694"/>
                <a:ext cx="365178" cy="365178"/>
              </a:xfrm>
              <a:prstGeom prst="rect">
                <a:avLst/>
              </a:prstGeom>
            </p:spPr>
          </p:pic>
          <p:pic>
            <p:nvPicPr>
              <p:cNvPr id="18" name="Gráfico 17" descr="Crachá com preenchimento sólido">
                <a:extLst>
                  <a:ext uri="{FF2B5EF4-FFF2-40B4-BE49-F238E27FC236}">
                    <a16:creationId xmlns:a16="http://schemas.microsoft.com/office/drawing/2014/main" id="{393B304A-4014-46D2-84B0-8A0C213FB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87" y="2562939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19" name="Gráfico 18" descr="Selo 3 com preenchimento sólido">
                <a:extLst>
                  <a:ext uri="{FF2B5EF4-FFF2-40B4-BE49-F238E27FC236}">
                    <a16:creationId xmlns:a16="http://schemas.microsoft.com/office/drawing/2014/main" id="{9764EBAC-60DE-44BF-935E-545AD0EB2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9087" y="3022185"/>
                <a:ext cx="365179" cy="365179"/>
              </a:xfrm>
              <a:prstGeom prst="rect">
                <a:avLst/>
              </a:prstGeom>
            </p:spPr>
          </p:pic>
          <p:pic>
            <p:nvPicPr>
              <p:cNvPr id="20" name="Gráfico 19" descr="Selo 4 com preenchimento sólido">
                <a:extLst>
                  <a:ext uri="{FF2B5EF4-FFF2-40B4-BE49-F238E27FC236}">
                    <a16:creationId xmlns:a16="http://schemas.microsoft.com/office/drawing/2014/main" id="{C1AA9E12-5FC8-42F6-A0F2-C021C5180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9087" y="3481431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21" name="Gráfico 20" descr="Selo 5 com preenchimento sólido">
                <a:extLst>
                  <a:ext uri="{FF2B5EF4-FFF2-40B4-BE49-F238E27FC236}">
                    <a16:creationId xmlns:a16="http://schemas.microsoft.com/office/drawing/2014/main" id="{D9367CAA-5497-44B5-A2FF-05E80ED66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9087" y="3944830"/>
                <a:ext cx="365179" cy="365179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8AC8D7A-E0AD-4728-A9C7-6D481E08AE1C}"/>
                </a:ext>
              </a:extLst>
            </p:cNvPr>
            <p:cNvSpPr txBox="1"/>
            <p:nvPr/>
          </p:nvSpPr>
          <p:spPr>
            <a:xfrm>
              <a:off x="846519" y="2978253"/>
              <a:ext cx="3452350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Metodologia valuation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85A7D3C-8EA7-4830-B67E-F484435C2B9E}"/>
                </a:ext>
              </a:extLst>
            </p:cNvPr>
            <p:cNvSpPr txBox="1"/>
            <p:nvPr/>
          </p:nvSpPr>
          <p:spPr>
            <a:xfrm>
              <a:off x="832284" y="3413746"/>
              <a:ext cx="372547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Resultados e comparações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A48CEE-ECF2-41FC-B019-D2EB2F2658DB}"/>
                </a:ext>
              </a:extLst>
            </p:cNvPr>
            <p:cNvSpPr txBox="1"/>
            <p:nvPr/>
          </p:nvSpPr>
          <p:spPr>
            <a:xfrm>
              <a:off x="846520" y="3885602"/>
              <a:ext cx="3725479" cy="5627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b="1" dirty="0"/>
                <a:t>Riscos e conclusão</a:t>
              </a:r>
            </a:p>
            <a:p>
              <a:endParaRPr lang="pt-BR" sz="1200" b="1" dirty="0">
                <a:cs typeface="Calibri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6F902ED-0639-4615-A32C-A276835C2028}"/>
                </a:ext>
              </a:extLst>
            </p:cNvPr>
            <p:cNvSpPr txBox="1"/>
            <p:nvPr/>
          </p:nvSpPr>
          <p:spPr>
            <a:xfrm>
              <a:off x="846520" y="2505130"/>
              <a:ext cx="3321499" cy="33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/>
                <a:t>Cenário setorial</a:t>
              </a:r>
            </a:p>
          </p:txBody>
        </p:sp>
      </p:grpSp>
      <p:sp>
        <p:nvSpPr>
          <p:cNvPr id="41" name="Retângulo 40">
            <a:extLst>
              <a:ext uri="{FF2B5EF4-FFF2-40B4-BE49-F238E27FC236}">
                <a16:creationId xmlns:a16="http://schemas.microsoft.com/office/drawing/2014/main" id="{12A5F71F-F59E-43A1-AFEF-A340C30CCC94}"/>
              </a:ext>
            </a:extLst>
          </p:cNvPr>
          <p:cNvSpPr/>
          <p:nvPr/>
        </p:nvSpPr>
        <p:spPr>
          <a:xfrm>
            <a:off x="1127080" y="4951473"/>
            <a:ext cx="3278562" cy="112612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0A97DD-EF4D-B48C-AEEF-75F4C7CFAD95}"/>
              </a:ext>
            </a:extLst>
          </p:cNvPr>
          <p:cNvSpPr/>
          <p:nvPr/>
        </p:nvSpPr>
        <p:spPr>
          <a:xfrm>
            <a:off x="943631" y="3831735"/>
            <a:ext cx="327856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2E59E0B-E365-9AE2-CE16-CD2E9F5B077D}"/>
              </a:ext>
            </a:extLst>
          </p:cNvPr>
          <p:cNvSpPr/>
          <p:nvPr/>
        </p:nvSpPr>
        <p:spPr>
          <a:xfrm>
            <a:off x="927964" y="217824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BP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EF6AF6-293D-C46F-2D61-80FE3A243DFE}"/>
              </a:ext>
            </a:extLst>
          </p:cNvPr>
          <p:cNvSpPr/>
          <p:nvPr/>
        </p:nvSpPr>
        <p:spPr>
          <a:xfrm>
            <a:off x="2576833" y="2173217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Fluxos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A375001-453A-F98E-87BD-2710A42C0885}"/>
              </a:ext>
            </a:extLst>
          </p:cNvPr>
          <p:cNvSpPr/>
          <p:nvPr/>
        </p:nvSpPr>
        <p:spPr>
          <a:xfrm>
            <a:off x="4225703" y="2169450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Valuation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293BA14-2065-8192-1FC0-948D890B2346}"/>
              </a:ext>
            </a:extLst>
          </p:cNvPr>
          <p:cNvSpPr/>
          <p:nvPr/>
        </p:nvSpPr>
        <p:spPr>
          <a:xfrm>
            <a:off x="92796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F771D0-A1BB-0E7B-03AF-F22BE1E18D9F}"/>
              </a:ext>
            </a:extLst>
          </p:cNvPr>
          <p:cNvSpPr/>
          <p:nvPr/>
        </p:nvSpPr>
        <p:spPr>
          <a:xfrm>
            <a:off x="2576833" y="1382406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DRE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F4DB6D0-8845-D8F2-889E-1CE947F3AEFF}"/>
              </a:ext>
            </a:extLst>
          </p:cNvPr>
          <p:cNvSpPr/>
          <p:nvPr/>
        </p:nvSpPr>
        <p:spPr>
          <a:xfrm>
            <a:off x="4225703" y="1382405"/>
            <a:ext cx="1266946" cy="593201"/>
          </a:xfrm>
          <a:prstGeom prst="roundRect">
            <a:avLst/>
          </a:prstGeom>
          <a:solidFill>
            <a:srgbClr val="4D6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 de Capital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6759FD5-8C1D-4597-A396-767C89F460A6}"/>
              </a:ext>
            </a:extLst>
          </p:cNvPr>
          <p:cNvSpPr/>
          <p:nvPr/>
        </p:nvSpPr>
        <p:spPr>
          <a:xfrm>
            <a:off x="835919" y="1303195"/>
            <a:ext cx="1479797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A5DFFD0-33FD-702F-6437-D7B6ED83450B}"/>
              </a:ext>
            </a:extLst>
          </p:cNvPr>
          <p:cNvSpPr/>
          <p:nvPr/>
        </p:nvSpPr>
        <p:spPr>
          <a:xfrm>
            <a:off x="2505075" y="2082056"/>
            <a:ext cx="305752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3807906-44AF-FFF2-1803-172779F1B919}"/>
              </a:ext>
            </a:extLst>
          </p:cNvPr>
          <p:cNvSpPr/>
          <p:nvPr/>
        </p:nvSpPr>
        <p:spPr>
          <a:xfrm>
            <a:off x="2505075" y="1265519"/>
            <a:ext cx="3177412" cy="75511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4EF65DF-C53F-CC4C-3C7C-D40E2FF2F9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0552" y="1547677"/>
            <a:ext cx="2604986" cy="462878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C8A8B7D-3530-D4B4-1F55-C9FC6DD1A4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0811" y="3428999"/>
            <a:ext cx="2296742" cy="2428928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A04F38B-6740-F319-1637-61FDABD670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4415" y="843329"/>
            <a:ext cx="3022246" cy="619623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CE8DCD26-3FA5-03F2-79D7-B20080046B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0966" y="1673154"/>
            <a:ext cx="2234868" cy="1726943"/>
          </a:xfrm>
          <a:prstGeom prst="rect">
            <a:avLst/>
          </a:prstGeom>
        </p:spPr>
      </p:pic>
      <p:pic>
        <p:nvPicPr>
          <p:cNvPr id="33" name="Áudio 32">
            <a:hlinkClick r:id="" action="ppaction://media"/>
            <a:extLst>
              <a:ext uri="{FF2B5EF4-FFF2-40B4-BE49-F238E27FC236}">
                <a16:creationId xmlns:a16="http://schemas.microsoft.com/office/drawing/2014/main" id="{3C2FEFAC-E359-2A02-3C08-DDD09CD4F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0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3"/>
    </mc:Choice>
    <mc:Fallback>
      <p:transition spd="slow" advTm="1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939</Words>
  <Application>Microsoft Office PowerPoint</Application>
  <PresentationFormat>Widescreen</PresentationFormat>
  <Paragraphs>379</Paragraphs>
  <Slides>17</Slides>
  <Notes>0</Notes>
  <HiddenSlides>0</HiddenSlides>
  <MMClips>17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Chivo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ALONSO CASELLA</dc:creator>
  <cp:lastModifiedBy>JOÃO ALONSO CASELLA</cp:lastModifiedBy>
  <cp:revision>2</cp:revision>
  <dcterms:created xsi:type="dcterms:W3CDTF">2022-03-25T02:04:00Z</dcterms:created>
  <dcterms:modified xsi:type="dcterms:W3CDTF">2022-06-02T01:53:14Z</dcterms:modified>
</cp:coreProperties>
</file>